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tif" ContentType="image/t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6256000" cy="9144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461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Gill Sans"/>
      </a:defRPr>
    </a:lvl1pPr>
    <a:lvl2pPr marL="0" marR="0" indent="228600" algn="ctr" defTabSz="5461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Gill Sans"/>
      </a:defRPr>
    </a:lvl2pPr>
    <a:lvl3pPr marL="0" marR="0" indent="457200" algn="ctr" defTabSz="5461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Gill Sans"/>
      </a:defRPr>
    </a:lvl3pPr>
    <a:lvl4pPr marL="0" marR="0" indent="685800" algn="ctr" defTabSz="5461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Gill Sans"/>
      </a:defRPr>
    </a:lvl4pPr>
    <a:lvl5pPr marL="0" marR="0" indent="914400" algn="ctr" defTabSz="5461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Gill Sans"/>
      </a:defRPr>
    </a:lvl5pPr>
    <a:lvl6pPr marL="0" marR="0" indent="1143000" algn="ctr" defTabSz="5461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Gill Sans"/>
      </a:defRPr>
    </a:lvl6pPr>
    <a:lvl7pPr marL="0" marR="0" indent="1371600" algn="ctr" defTabSz="5461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Gill Sans"/>
      </a:defRPr>
    </a:lvl7pPr>
    <a:lvl8pPr marL="0" marR="0" indent="1600200" algn="ctr" defTabSz="5461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Gill Sans"/>
      </a:defRPr>
    </a:lvl8pPr>
    <a:lvl9pPr marL="0" marR="0" indent="1828800" algn="ctr" defTabSz="5461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Gill San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8F44A2F1-9E1F-4B54-A3A2-5F16C0AD49E2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02" d="100"/>
          <a:sy n="102" d="100"/>
        </p:scale>
        <p:origin x="-352" y="-112"/>
      </p:cViewPr>
      <p:guideLst>
        <p:guide orient="horz" pos="2880"/>
        <p:guide pos="512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printerSettings" Target="printerSettings/printerSettings1.bin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3" name="Shape 153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98924405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546100" latinLnBrk="0">
      <a:defRPr sz="2000">
        <a:latin typeface="Lucida Grande"/>
        <a:ea typeface="Lucida Grande"/>
        <a:cs typeface="Lucida Grande"/>
        <a:sym typeface="Lucida Grande"/>
      </a:defRPr>
    </a:lvl1pPr>
    <a:lvl2pPr indent="228600" defTabSz="546100" latinLnBrk="0">
      <a:defRPr sz="2000">
        <a:latin typeface="Lucida Grande"/>
        <a:ea typeface="Lucida Grande"/>
        <a:cs typeface="Lucida Grande"/>
        <a:sym typeface="Lucida Grande"/>
      </a:defRPr>
    </a:lvl2pPr>
    <a:lvl3pPr indent="457200" defTabSz="546100" latinLnBrk="0">
      <a:defRPr sz="2000">
        <a:latin typeface="Lucida Grande"/>
        <a:ea typeface="Lucida Grande"/>
        <a:cs typeface="Lucida Grande"/>
        <a:sym typeface="Lucida Grande"/>
      </a:defRPr>
    </a:lvl3pPr>
    <a:lvl4pPr indent="685800" defTabSz="546100" latinLnBrk="0">
      <a:defRPr sz="2000">
        <a:latin typeface="Lucida Grande"/>
        <a:ea typeface="Lucida Grande"/>
        <a:cs typeface="Lucida Grande"/>
        <a:sym typeface="Lucida Grande"/>
      </a:defRPr>
    </a:lvl4pPr>
    <a:lvl5pPr indent="914400" defTabSz="546100" latinLnBrk="0">
      <a:defRPr sz="2000">
        <a:latin typeface="Lucida Grande"/>
        <a:ea typeface="Lucida Grande"/>
        <a:cs typeface="Lucida Grande"/>
        <a:sym typeface="Lucida Grande"/>
      </a:defRPr>
    </a:lvl5pPr>
    <a:lvl6pPr indent="1143000" defTabSz="546100" latinLnBrk="0">
      <a:defRPr sz="2000">
        <a:latin typeface="Lucida Grande"/>
        <a:ea typeface="Lucida Grande"/>
        <a:cs typeface="Lucida Grande"/>
        <a:sym typeface="Lucida Grande"/>
      </a:defRPr>
    </a:lvl6pPr>
    <a:lvl7pPr indent="1371600" defTabSz="546100" latinLnBrk="0">
      <a:defRPr sz="2000">
        <a:latin typeface="Lucida Grande"/>
        <a:ea typeface="Lucida Grande"/>
        <a:cs typeface="Lucida Grande"/>
        <a:sym typeface="Lucida Grande"/>
      </a:defRPr>
    </a:lvl7pPr>
    <a:lvl8pPr indent="1600200" defTabSz="546100" latinLnBrk="0">
      <a:defRPr sz="2000">
        <a:latin typeface="Lucida Grande"/>
        <a:ea typeface="Lucida Grande"/>
        <a:cs typeface="Lucida Grande"/>
        <a:sym typeface="Lucida Grande"/>
      </a:defRPr>
    </a:lvl8pPr>
    <a:lvl9pPr indent="1828800" defTabSz="546100" latinLnBrk="0">
      <a:defRPr sz="2000">
        <a:latin typeface="Lucida Grande"/>
        <a:ea typeface="Lucida Grande"/>
        <a:cs typeface="Lucida Grande"/>
        <a:sym typeface="Lucida Grand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>
            <a:spLocks noGrp="1"/>
          </p:cNvSpPr>
          <p:nvPr>
            <p:ph type="title"/>
          </p:nvPr>
        </p:nvSpPr>
        <p:spPr>
          <a:xfrm>
            <a:off x="1155700" y="1536700"/>
            <a:ext cx="13931900" cy="30861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Body Level One…"/>
          <p:cNvSpPr>
            <a:spLocks noGrp="1"/>
          </p:cNvSpPr>
          <p:nvPr>
            <p:ph type="body" sz="quarter" idx="1"/>
          </p:nvPr>
        </p:nvSpPr>
        <p:spPr>
          <a:xfrm>
            <a:off x="1155700" y="4711700"/>
            <a:ext cx="13931900" cy="1054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0" algn="ctr">
              <a:spcBef>
                <a:spcPts val="0"/>
              </a:spcBef>
              <a:buSzTx/>
              <a:buNone/>
              <a:defRPr sz="3200"/>
            </a:lvl2pPr>
            <a:lvl3pPr marL="0" indent="0" algn="ctr">
              <a:spcBef>
                <a:spcPts val="0"/>
              </a:spcBef>
              <a:buSzTx/>
              <a:buNone/>
              <a:defRPr sz="3200"/>
            </a:lvl3pPr>
            <a:lvl4pPr marL="0" indent="0" algn="ctr">
              <a:spcBef>
                <a:spcPts val="0"/>
              </a:spcBef>
              <a:buSzTx/>
              <a:buNone/>
              <a:defRPr sz="3200"/>
            </a:lvl4pPr>
            <a:lvl5pPr marL="0" indent="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Image"/>
          <p:cNvSpPr>
            <a:spLocks noGrp="1"/>
          </p:cNvSpPr>
          <p:nvPr>
            <p:ph type="pic" sz="quarter" idx="13"/>
          </p:nvPr>
        </p:nvSpPr>
        <p:spPr>
          <a:xfrm>
            <a:off x="10350500" y="1689100"/>
            <a:ext cx="4356100" cy="5803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8" name="Title Text"/>
          <p:cNvSpPr>
            <a:spLocks noGrp="1"/>
          </p:cNvSpPr>
          <p:nvPr>
            <p:ph type="title"/>
          </p:nvPr>
        </p:nvSpPr>
        <p:spPr>
          <a:xfrm>
            <a:off x="1155700" y="1435100"/>
            <a:ext cx="8369300" cy="3086100"/>
          </a:xfrm>
          <a:prstGeom prst="rect">
            <a:avLst/>
          </a:prstGeom>
        </p:spPr>
        <p:txBody>
          <a:bodyPr anchor="b"/>
          <a:lstStyle>
            <a:lvl1pPr>
              <a:defRPr sz="6400"/>
            </a:lvl1pPr>
          </a:lstStyle>
          <a:p>
            <a:r>
              <a:t>Title Text</a:t>
            </a:r>
          </a:p>
        </p:txBody>
      </p:sp>
      <p:sp>
        <p:nvSpPr>
          <p:cNvPr id="89" name="Body Level One…"/>
          <p:cNvSpPr>
            <a:spLocks noGrp="1"/>
          </p:cNvSpPr>
          <p:nvPr>
            <p:ph type="body" sz="quarter" idx="1"/>
          </p:nvPr>
        </p:nvSpPr>
        <p:spPr>
          <a:xfrm>
            <a:off x="1155700" y="4597400"/>
            <a:ext cx="8369300" cy="3086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000"/>
            </a:lvl1pPr>
            <a:lvl2pPr marL="0" indent="0" algn="ctr">
              <a:spcBef>
                <a:spcPts val="0"/>
              </a:spcBef>
              <a:buSzTx/>
              <a:buNone/>
              <a:defRPr sz="3000"/>
            </a:lvl2pPr>
            <a:lvl3pPr marL="0" indent="0" algn="ctr">
              <a:spcBef>
                <a:spcPts val="0"/>
              </a:spcBef>
              <a:buSzTx/>
              <a:buNone/>
              <a:defRPr sz="3000"/>
            </a:lvl3pPr>
            <a:lvl4pPr marL="0" indent="0" algn="ctr">
              <a:spcBef>
                <a:spcPts val="0"/>
              </a:spcBef>
              <a:buSzTx/>
              <a:buNone/>
              <a:defRPr sz="3000"/>
            </a:lvl4pPr>
            <a:lvl5pPr marL="0" indent="0" algn="ctr">
              <a:spcBef>
                <a:spcPts val="0"/>
              </a:spcBef>
              <a:buSzTx/>
              <a:buNone/>
              <a:defRPr sz="3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0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 Refl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Image"/>
          <p:cNvSpPr>
            <a:spLocks noGrp="1"/>
          </p:cNvSpPr>
          <p:nvPr>
            <p:ph type="pic" sz="quarter" idx="13"/>
          </p:nvPr>
        </p:nvSpPr>
        <p:spPr>
          <a:xfrm>
            <a:off x="10350500" y="1689100"/>
            <a:ext cx="4356100" cy="5803900"/>
          </a:xfrm>
          <a:prstGeom prst="rect">
            <a:avLst/>
          </a:prstGeom>
          <a:ln w="25400"/>
          <a:effectLst>
            <a:reflection stA="50000" endPos="40000" dir="5400000" sy="-100000" algn="bl" rotWithShape="0"/>
          </a:effectLst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98" name="Title Text"/>
          <p:cNvSpPr>
            <a:spLocks noGrp="1"/>
          </p:cNvSpPr>
          <p:nvPr>
            <p:ph type="title"/>
          </p:nvPr>
        </p:nvSpPr>
        <p:spPr>
          <a:xfrm>
            <a:off x="1155700" y="1435100"/>
            <a:ext cx="8369300" cy="3086100"/>
          </a:xfrm>
          <a:prstGeom prst="rect">
            <a:avLst/>
          </a:prstGeom>
        </p:spPr>
        <p:txBody>
          <a:bodyPr anchor="b"/>
          <a:lstStyle>
            <a:lvl1pPr>
              <a:defRPr sz="6400"/>
            </a:lvl1pPr>
          </a:lstStyle>
          <a:p>
            <a:r>
              <a:t>Title Text</a:t>
            </a:r>
          </a:p>
        </p:txBody>
      </p:sp>
      <p:sp>
        <p:nvSpPr>
          <p:cNvPr id="99" name="Body Level One…"/>
          <p:cNvSpPr>
            <a:spLocks noGrp="1"/>
          </p:cNvSpPr>
          <p:nvPr>
            <p:ph type="body" sz="quarter" idx="1"/>
          </p:nvPr>
        </p:nvSpPr>
        <p:spPr>
          <a:xfrm>
            <a:off x="1155700" y="4597400"/>
            <a:ext cx="8369300" cy="3086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000"/>
            </a:lvl1pPr>
            <a:lvl2pPr marL="0" indent="0" algn="ctr">
              <a:spcBef>
                <a:spcPts val="0"/>
              </a:spcBef>
              <a:buSzTx/>
              <a:buNone/>
              <a:defRPr sz="3000"/>
            </a:lvl2pPr>
            <a:lvl3pPr marL="0" indent="0" algn="ctr">
              <a:spcBef>
                <a:spcPts val="0"/>
              </a:spcBef>
              <a:buSzTx/>
              <a:buNone/>
              <a:defRPr sz="3000"/>
            </a:lvl3pPr>
            <a:lvl4pPr marL="0" indent="0" algn="ctr">
              <a:spcBef>
                <a:spcPts val="0"/>
              </a:spcBef>
              <a:buSzTx/>
              <a:buNone/>
              <a:defRPr sz="3000"/>
            </a:lvl4pPr>
            <a:lvl5pPr marL="0" indent="0" algn="ctr">
              <a:spcBef>
                <a:spcPts val="0"/>
              </a:spcBef>
              <a:buSzTx/>
              <a:buNone/>
              <a:defRPr sz="3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0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Image"/>
          <p:cNvSpPr>
            <a:spLocks noGrp="1"/>
          </p:cNvSpPr>
          <p:nvPr>
            <p:ph type="pic" sz="quarter" idx="13"/>
          </p:nvPr>
        </p:nvSpPr>
        <p:spPr>
          <a:xfrm>
            <a:off x="9588500" y="2667000"/>
            <a:ext cx="4191000" cy="5588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8" name="Title Text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09" name="Body Level One…"/>
          <p:cNvSpPr>
            <a:spLocks noGrp="1"/>
          </p:cNvSpPr>
          <p:nvPr>
            <p:ph type="body" sz="half" idx="1"/>
          </p:nvPr>
        </p:nvSpPr>
        <p:spPr>
          <a:xfrm>
            <a:off x="1155700" y="2603500"/>
            <a:ext cx="6807200" cy="5702300"/>
          </a:xfrm>
          <a:prstGeom prst="rect">
            <a:avLst/>
          </a:prstGeom>
        </p:spPr>
        <p:txBody>
          <a:bodyPr/>
          <a:lstStyle>
            <a:lvl1pPr marL="685800" indent="-469900">
              <a:spcBef>
                <a:spcPts val="4600"/>
              </a:spcBef>
              <a:defRPr sz="2800"/>
            </a:lvl1pPr>
            <a:lvl2pPr marL="977900" indent="-469900">
              <a:spcBef>
                <a:spcPts val="4600"/>
              </a:spcBef>
              <a:defRPr sz="2800"/>
            </a:lvl2pPr>
            <a:lvl3pPr marL="1270000" indent="-469900">
              <a:spcBef>
                <a:spcPts val="4600"/>
              </a:spcBef>
              <a:defRPr sz="2800"/>
            </a:lvl3pPr>
            <a:lvl4pPr marL="1574800" indent="-469900">
              <a:spcBef>
                <a:spcPts val="4600"/>
              </a:spcBef>
              <a:defRPr sz="2800"/>
            </a:lvl4pPr>
            <a:lvl5pPr marL="1866900" indent="-469900">
              <a:spcBef>
                <a:spcPts val="4600"/>
              </a:spcBef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0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-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itle Text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18" name="Body Level One…"/>
          <p:cNvSpPr>
            <a:spLocks noGrp="1"/>
          </p:cNvSpPr>
          <p:nvPr>
            <p:ph type="body" sz="half" idx="1"/>
          </p:nvPr>
        </p:nvSpPr>
        <p:spPr>
          <a:xfrm>
            <a:off x="1155700" y="2603500"/>
            <a:ext cx="6807200" cy="5702300"/>
          </a:xfrm>
          <a:prstGeom prst="rect">
            <a:avLst/>
          </a:prstGeom>
        </p:spPr>
        <p:txBody>
          <a:bodyPr/>
          <a:lstStyle>
            <a:lvl1pPr marL="685800" indent="-469900">
              <a:spcBef>
                <a:spcPts val="4600"/>
              </a:spcBef>
              <a:defRPr sz="2800"/>
            </a:lvl1pPr>
            <a:lvl2pPr marL="977900" indent="-469900">
              <a:spcBef>
                <a:spcPts val="4600"/>
              </a:spcBef>
              <a:defRPr sz="2800"/>
            </a:lvl2pPr>
            <a:lvl3pPr marL="1270000" indent="-469900">
              <a:spcBef>
                <a:spcPts val="4600"/>
              </a:spcBef>
              <a:defRPr sz="2800"/>
            </a:lvl3pPr>
            <a:lvl4pPr marL="1574800" indent="-469900">
              <a:spcBef>
                <a:spcPts val="4600"/>
              </a:spcBef>
              <a:defRPr sz="2800"/>
            </a:lvl4pPr>
            <a:lvl5pPr marL="1866900" indent="-469900">
              <a:spcBef>
                <a:spcPts val="4600"/>
              </a:spcBef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9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-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itle Text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27" name="Body Level One…"/>
          <p:cNvSpPr>
            <a:spLocks noGrp="1"/>
          </p:cNvSpPr>
          <p:nvPr>
            <p:ph type="body" sz="half" idx="1"/>
          </p:nvPr>
        </p:nvSpPr>
        <p:spPr>
          <a:xfrm>
            <a:off x="8851900" y="2603500"/>
            <a:ext cx="6235700" cy="5702300"/>
          </a:xfrm>
          <a:prstGeom prst="rect">
            <a:avLst/>
          </a:prstGeom>
        </p:spPr>
        <p:txBody>
          <a:bodyPr/>
          <a:lstStyle>
            <a:lvl1pPr marL="685800" indent="-469900">
              <a:spcBef>
                <a:spcPts val="4600"/>
              </a:spcBef>
              <a:defRPr sz="2800"/>
            </a:lvl1pPr>
            <a:lvl2pPr marL="977900" indent="-469900">
              <a:spcBef>
                <a:spcPts val="4600"/>
              </a:spcBef>
              <a:defRPr sz="2800"/>
            </a:lvl2pPr>
            <a:lvl3pPr marL="1270000" indent="-469900">
              <a:spcBef>
                <a:spcPts val="4600"/>
              </a:spcBef>
              <a:defRPr sz="2800"/>
            </a:lvl3pPr>
            <a:lvl4pPr marL="1574800" indent="-469900">
              <a:spcBef>
                <a:spcPts val="4600"/>
              </a:spcBef>
              <a:defRPr sz="2800"/>
            </a:lvl4pPr>
            <a:lvl5pPr marL="1866900" indent="-469900">
              <a:spcBef>
                <a:spcPts val="4600"/>
              </a:spcBef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8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Title Text"/>
          <p:cNvSpPr>
            <a:spLocks noGrp="1"/>
          </p:cNvSpPr>
          <p:nvPr>
            <p:ph type="title"/>
          </p:nvPr>
        </p:nvSpPr>
        <p:spPr>
          <a:xfrm>
            <a:off x="1155699" y="241299"/>
            <a:ext cx="13931901" cy="2298701"/>
          </a:xfrm>
          <a:prstGeom prst="rect">
            <a:avLst/>
          </a:prstGeom>
        </p:spPr>
        <p:txBody>
          <a:bodyPr/>
          <a:lstStyle>
            <a:lvl1pPr>
              <a:defRPr sz="7400"/>
            </a:lvl1pPr>
          </a:lstStyle>
          <a:p>
            <a:r>
              <a:t>Title Text</a:t>
            </a:r>
          </a:p>
        </p:txBody>
      </p:sp>
      <p:sp>
        <p:nvSpPr>
          <p:cNvPr id="136" name="Body Level One…"/>
          <p:cNvSpPr>
            <a:spLocks noGrp="1"/>
          </p:cNvSpPr>
          <p:nvPr>
            <p:ph type="body" idx="1"/>
          </p:nvPr>
        </p:nvSpPr>
        <p:spPr>
          <a:xfrm>
            <a:off x="1155699" y="2603500"/>
            <a:ext cx="13931901" cy="5702300"/>
          </a:xfrm>
          <a:prstGeom prst="rect">
            <a:avLst/>
          </a:prstGeom>
        </p:spPr>
        <p:txBody>
          <a:bodyPr/>
          <a:lstStyle>
            <a:lvl1pPr marL="719666" indent="-503766">
              <a:defRPr sz="3400"/>
            </a:lvl1pPr>
            <a:lvl2pPr marL="1011766" indent="-503766">
              <a:defRPr sz="3400"/>
            </a:lvl2pPr>
            <a:lvl3pPr marL="1303866" indent="-503766">
              <a:defRPr sz="3400"/>
            </a:lvl3pPr>
            <a:lvl4pPr marL="1608666" indent="-503766">
              <a:defRPr sz="3400"/>
            </a:lvl4pPr>
            <a:lvl5pPr marL="1900766" indent="-503766">
              <a:defRPr sz="3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7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Title Text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45" name="Body Level One…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6" name="Slide Number"/>
          <p:cNvSpPr>
            <a:spLocks noGrp="1"/>
          </p:cNvSpPr>
          <p:nvPr>
            <p:ph type="sldNum" sz="quarter" idx="2"/>
          </p:nvPr>
        </p:nvSpPr>
        <p:spPr>
          <a:xfrm>
            <a:off x="7960783" y="8686800"/>
            <a:ext cx="317501" cy="3429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1" name="Body Level One…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-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Text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0" name="Body Level One…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numCol="2" spcCol="696595" anchor="t"/>
          <a:lstStyle>
            <a:lvl1pPr marL="685800" indent="-469900">
              <a:defRPr sz="2800"/>
            </a:lvl1pPr>
            <a:lvl2pPr marL="977900" indent="-469900">
              <a:defRPr sz="2800"/>
            </a:lvl2pPr>
            <a:lvl3pPr marL="1270000" indent="-469900">
              <a:defRPr sz="2800"/>
            </a:lvl3pPr>
            <a:lvl4pPr marL="1574800" indent="-469900">
              <a:defRPr sz="2800"/>
            </a:lvl4pPr>
            <a:lvl5pPr marL="1866900" indent="-469900"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Body Level One…"/>
          <p:cNvSpPr>
            <a:spLocks noGrp="1"/>
          </p:cNvSpPr>
          <p:nvPr>
            <p:ph type="body" idx="1"/>
          </p:nvPr>
        </p:nvSpPr>
        <p:spPr>
          <a:xfrm>
            <a:off x="1155700" y="1181100"/>
            <a:ext cx="13931900" cy="6769100"/>
          </a:xfrm>
          <a:prstGeom prst="rect">
            <a:avLst/>
          </a:prstGeom>
        </p:spPr>
        <p:txBody>
          <a:bodyPr/>
          <a:lstStyle>
            <a:lvl1pPr>
              <a:spcBef>
                <a:spcPts val="4900"/>
              </a:spcBef>
            </a:lvl1pPr>
            <a:lvl2pPr>
              <a:spcBef>
                <a:spcPts val="4900"/>
              </a:spcBef>
            </a:lvl2pPr>
            <a:lvl3pPr>
              <a:spcBef>
                <a:spcPts val="4900"/>
              </a:spcBef>
            </a:lvl3pPr>
            <a:lvl4pPr>
              <a:spcBef>
                <a:spcPts val="4900"/>
              </a:spcBef>
            </a:lvl4pPr>
            <a:lvl5pPr>
              <a:spcBef>
                <a:spcPts val="4900"/>
              </a:spcBef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9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itle Text"/>
          <p:cNvSpPr>
            <a:spLocks noGrp="1"/>
          </p:cNvSpPr>
          <p:nvPr>
            <p:ph type="title"/>
          </p:nvPr>
        </p:nvSpPr>
        <p:spPr>
          <a:xfrm>
            <a:off x="1663700" y="241300"/>
            <a:ext cx="12941300" cy="22987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4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itle Text"/>
          <p:cNvSpPr>
            <a:spLocks noGrp="1"/>
          </p:cNvSpPr>
          <p:nvPr>
            <p:ph type="title"/>
          </p:nvPr>
        </p:nvSpPr>
        <p:spPr>
          <a:xfrm>
            <a:off x="1155700" y="2781300"/>
            <a:ext cx="13931900" cy="35687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2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Image"/>
          <p:cNvSpPr>
            <a:spLocks noGrp="1"/>
          </p:cNvSpPr>
          <p:nvPr>
            <p:ph type="pic" sz="half" idx="13"/>
          </p:nvPr>
        </p:nvSpPr>
        <p:spPr>
          <a:xfrm>
            <a:off x="4445000" y="1638300"/>
            <a:ext cx="7366000" cy="41402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70" name="Title Text"/>
          <p:cNvSpPr>
            <a:spLocks noGrp="1"/>
          </p:cNvSpPr>
          <p:nvPr>
            <p:ph type="title"/>
          </p:nvPr>
        </p:nvSpPr>
        <p:spPr>
          <a:xfrm>
            <a:off x="1155700" y="6908800"/>
            <a:ext cx="13931900" cy="15875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71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 Refl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Image"/>
          <p:cNvSpPr>
            <a:spLocks noGrp="1"/>
          </p:cNvSpPr>
          <p:nvPr>
            <p:ph type="pic" sz="half" idx="13"/>
          </p:nvPr>
        </p:nvSpPr>
        <p:spPr>
          <a:xfrm>
            <a:off x="4445000" y="1638300"/>
            <a:ext cx="7366000" cy="4140200"/>
          </a:xfrm>
          <a:prstGeom prst="rect">
            <a:avLst/>
          </a:prstGeom>
          <a:ln w="25400"/>
          <a:effectLst>
            <a:reflection stA="50000" endPos="40000" dir="5400000" sy="-100000" algn="bl" rotWithShape="0"/>
          </a:effectLst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79" name="Title Text"/>
          <p:cNvSpPr>
            <a:spLocks noGrp="1"/>
          </p:cNvSpPr>
          <p:nvPr>
            <p:ph type="title"/>
          </p:nvPr>
        </p:nvSpPr>
        <p:spPr>
          <a:xfrm>
            <a:off x="1155700" y="6908800"/>
            <a:ext cx="13931900" cy="15875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80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>
            <a:spLocks noGrp="1"/>
          </p:cNvSpPr>
          <p:nvPr>
            <p:ph type="title"/>
          </p:nvPr>
        </p:nvSpPr>
        <p:spPr>
          <a:xfrm>
            <a:off x="1155700" y="241300"/>
            <a:ext cx="13931900" cy="2298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>
            <a:spLocks noGrp="1"/>
          </p:cNvSpPr>
          <p:nvPr>
            <p:ph type="body" idx="1"/>
          </p:nvPr>
        </p:nvSpPr>
        <p:spPr>
          <a:xfrm>
            <a:off x="1155700" y="2603500"/>
            <a:ext cx="13931900" cy="5702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>
            <a:spLocks noGrp="1"/>
          </p:cNvSpPr>
          <p:nvPr>
            <p:ph type="sldNum" sz="quarter" idx="2"/>
          </p:nvPr>
        </p:nvSpPr>
        <p:spPr>
          <a:xfrm>
            <a:off x="7960783" y="8686800"/>
            <a:ext cx="317501" cy="3429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normAutofit/>
          </a:bodyPr>
          <a:lstStyle>
            <a:lvl1pPr>
              <a:defRPr sz="16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transition xmlns:p14="http://schemas.microsoft.com/office/powerpoint/2010/main" spd="med"/>
  <p:txStyles>
    <p:titleStyle>
      <a:lvl1pPr marL="0" marR="0" indent="0" algn="ctr" defTabSz="5461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Gill Sans"/>
        </a:defRPr>
      </a:lvl1pPr>
      <a:lvl2pPr marL="0" marR="0" indent="228600" algn="ctr" defTabSz="5461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Gill Sans"/>
        </a:defRPr>
      </a:lvl2pPr>
      <a:lvl3pPr marL="0" marR="0" indent="457200" algn="ctr" defTabSz="5461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Gill Sans"/>
        </a:defRPr>
      </a:lvl3pPr>
      <a:lvl4pPr marL="0" marR="0" indent="685800" algn="ctr" defTabSz="5461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Gill Sans"/>
        </a:defRPr>
      </a:lvl4pPr>
      <a:lvl5pPr marL="0" marR="0" indent="914400" algn="ctr" defTabSz="5461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Gill Sans"/>
        </a:defRPr>
      </a:lvl5pPr>
      <a:lvl6pPr marL="0" marR="0" indent="1143000" algn="ctr" defTabSz="5461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Gill Sans"/>
        </a:defRPr>
      </a:lvl6pPr>
      <a:lvl7pPr marL="0" marR="0" indent="1371600" algn="ctr" defTabSz="5461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Gill Sans"/>
        </a:defRPr>
      </a:lvl7pPr>
      <a:lvl8pPr marL="0" marR="0" indent="1600200" algn="ctr" defTabSz="5461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Gill Sans"/>
        </a:defRPr>
      </a:lvl8pPr>
      <a:lvl9pPr marL="0" marR="0" indent="1828800" algn="ctr" defTabSz="5461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Gill Sans"/>
        </a:defRPr>
      </a:lvl9pPr>
    </p:titleStyle>
    <p:bodyStyle>
      <a:lvl1pPr marL="749300" marR="0" indent="-533400" algn="l" defTabSz="546100" latinLnBrk="0">
        <a:lnSpc>
          <a:spcPct val="100000"/>
        </a:lnSpc>
        <a:spcBef>
          <a:spcPts val="3500"/>
        </a:spcBef>
        <a:spcAft>
          <a:spcPts val="0"/>
        </a:spcAft>
        <a:buClrTx/>
        <a:buSzPct val="171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Gill Sans"/>
        </a:defRPr>
      </a:lvl1pPr>
      <a:lvl2pPr marL="1041400" marR="0" indent="-533400" algn="l" defTabSz="546100" latinLnBrk="0">
        <a:lnSpc>
          <a:spcPct val="100000"/>
        </a:lnSpc>
        <a:spcBef>
          <a:spcPts val="3500"/>
        </a:spcBef>
        <a:spcAft>
          <a:spcPts val="0"/>
        </a:spcAft>
        <a:buClrTx/>
        <a:buSzPct val="171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Gill Sans"/>
        </a:defRPr>
      </a:lvl2pPr>
      <a:lvl3pPr marL="1333500" marR="0" indent="-533400" algn="l" defTabSz="546100" latinLnBrk="0">
        <a:lnSpc>
          <a:spcPct val="100000"/>
        </a:lnSpc>
        <a:spcBef>
          <a:spcPts val="3500"/>
        </a:spcBef>
        <a:spcAft>
          <a:spcPts val="0"/>
        </a:spcAft>
        <a:buClrTx/>
        <a:buSzPct val="171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Gill Sans"/>
        </a:defRPr>
      </a:lvl3pPr>
      <a:lvl4pPr marL="1638300" marR="0" indent="-533400" algn="l" defTabSz="546100" latinLnBrk="0">
        <a:lnSpc>
          <a:spcPct val="100000"/>
        </a:lnSpc>
        <a:spcBef>
          <a:spcPts val="3500"/>
        </a:spcBef>
        <a:spcAft>
          <a:spcPts val="0"/>
        </a:spcAft>
        <a:buClrTx/>
        <a:buSzPct val="171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Gill Sans"/>
        </a:defRPr>
      </a:lvl4pPr>
      <a:lvl5pPr marL="1930400" marR="0" indent="-533400" algn="l" defTabSz="546100" latinLnBrk="0">
        <a:lnSpc>
          <a:spcPct val="100000"/>
        </a:lnSpc>
        <a:spcBef>
          <a:spcPts val="3500"/>
        </a:spcBef>
        <a:spcAft>
          <a:spcPts val="0"/>
        </a:spcAft>
        <a:buClrTx/>
        <a:buSzPct val="171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Gill Sans"/>
        </a:defRPr>
      </a:lvl5pPr>
      <a:lvl6pPr marL="2222500" marR="0" indent="-533400" algn="l" defTabSz="546100" latinLnBrk="0">
        <a:lnSpc>
          <a:spcPct val="100000"/>
        </a:lnSpc>
        <a:spcBef>
          <a:spcPts val="3500"/>
        </a:spcBef>
        <a:spcAft>
          <a:spcPts val="0"/>
        </a:spcAft>
        <a:buClrTx/>
        <a:buSzPct val="171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Gill Sans"/>
        </a:defRPr>
      </a:lvl6pPr>
      <a:lvl7pPr marL="2514600" marR="0" indent="-533400" algn="l" defTabSz="546100" latinLnBrk="0">
        <a:lnSpc>
          <a:spcPct val="100000"/>
        </a:lnSpc>
        <a:spcBef>
          <a:spcPts val="3500"/>
        </a:spcBef>
        <a:spcAft>
          <a:spcPts val="0"/>
        </a:spcAft>
        <a:buClrTx/>
        <a:buSzPct val="171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Gill Sans"/>
        </a:defRPr>
      </a:lvl7pPr>
      <a:lvl8pPr marL="2806700" marR="0" indent="-533400" algn="l" defTabSz="546100" latinLnBrk="0">
        <a:lnSpc>
          <a:spcPct val="100000"/>
        </a:lnSpc>
        <a:spcBef>
          <a:spcPts val="3500"/>
        </a:spcBef>
        <a:spcAft>
          <a:spcPts val="0"/>
        </a:spcAft>
        <a:buClrTx/>
        <a:buSzPct val="171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Gill Sans"/>
        </a:defRPr>
      </a:lvl8pPr>
      <a:lvl9pPr marL="3098800" marR="0" indent="-533400" algn="l" defTabSz="546100" latinLnBrk="0">
        <a:lnSpc>
          <a:spcPct val="100000"/>
        </a:lnSpc>
        <a:spcBef>
          <a:spcPts val="3500"/>
        </a:spcBef>
        <a:spcAft>
          <a:spcPts val="0"/>
        </a:spcAft>
        <a:buClrTx/>
        <a:buSzPct val="171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Gill Sans"/>
        </a:defRPr>
      </a:lvl9pPr>
    </p:bodyStyle>
    <p:otherStyle>
      <a:lvl1pPr marL="0" marR="0" indent="0" algn="ctr" defTabSz="5461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1pPr>
      <a:lvl2pPr marL="0" marR="0" indent="228600" algn="ctr" defTabSz="5461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2pPr>
      <a:lvl3pPr marL="0" marR="0" indent="457200" algn="ctr" defTabSz="5461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3pPr>
      <a:lvl4pPr marL="0" marR="0" indent="685800" algn="ctr" defTabSz="5461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4pPr>
      <a:lvl5pPr marL="0" marR="0" indent="914400" algn="ctr" defTabSz="5461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5pPr>
      <a:lvl6pPr marL="0" marR="0" indent="1143000" algn="ctr" defTabSz="5461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6pPr>
      <a:lvl7pPr marL="0" marR="0" indent="1371600" algn="ctr" defTabSz="5461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7pPr>
      <a:lvl8pPr marL="0" marR="0" indent="1600200" algn="ctr" defTabSz="5461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8pPr>
      <a:lvl9pPr marL="0" marR="0" indent="1828800" algn="ctr" defTabSz="5461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hyperlink" Target="https://worximity.desk.com/?b_id=16043" TargetMode="External"/><Relationship Id="rId20" Type="http://schemas.openxmlformats.org/officeDocument/2006/relationships/image" Target="../media/image21.jpeg"/><Relationship Id="rId21" Type="http://schemas.openxmlformats.org/officeDocument/2006/relationships/image" Target="../media/image22.jpeg"/><Relationship Id="rId10" Type="http://schemas.openxmlformats.org/officeDocument/2006/relationships/image" Target="../media/image12.png"/><Relationship Id="rId11" Type="http://schemas.openxmlformats.org/officeDocument/2006/relationships/image" Target="../media/image13.jpeg"/><Relationship Id="rId12" Type="http://schemas.openxmlformats.org/officeDocument/2006/relationships/image" Target="../media/image14.jpeg"/><Relationship Id="rId13" Type="http://schemas.openxmlformats.org/officeDocument/2006/relationships/image" Target="../media/image15.jpeg"/><Relationship Id="rId14" Type="http://schemas.openxmlformats.org/officeDocument/2006/relationships/image" Target="../media/image16.jpeg"/><Relationship Id="rId15" Type="http://schemas.openxmlformats.org/officeDocument/2006/relationships/hyperlink" Target="https://worximity.desk.com/?b_id=14587" TargetMode="External"/><Relationship Id="rId16" Type="http://schemas.openxmlformats.org/officeDocument/2006/relationships/image" Target="../media/image17.png"/><Relationship Id="rId17" Type="http://schemas.openxmlformats.org/officeDocument/2006/relationships/image" Target="../media/image18.jpeg"/><Relationship Id="rId18" Type="http://schemas.openxmlformats.org/officeDocument/2006/relationships/image" Target="../media/image19.jpeg"/><Relationship Id="rId19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7.tif"/><Relationship Id="rId4" Type="http://schemas.openxmlformats.org/officeDocument/2006/relationships/image" Target="../media/image8.png"/><Relationship Id="rId5" Type="http://schemas.openxmlformats.org/officeDocument/2006/relationships/image" Target="../media/image9.tif"/><Relationship Id="rId6" Type="http://schemas.openxmlformats.org/officeDocument/2006/relationships/hyperlink" Target="mailto:support@worximity.com" TargetMode="External"/><Relationship Id="rId7" Type="http://schemas.openxmlformats.org/officeDocument/2006/relationships/image" Target="../media/image10.png"/><Relationship Id="rId8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hyperlink" Target="https://worximity.force.com/channels/" TargetMode="External"/><Relationship Id="rId5" Type="http://schemas.openxmlformats.org/officeDocument/2006/relationships/image" Target="../media/image24.png"/><Relationship Id="rId6" Type="http://schemas.openxmlformats.org/officeDocument/2006/relationships/image" Target="../media/image25.tif"/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0D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pasted-image.pdf" descr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2700" y="-1215"/>
            <a:ext cx="16281400" cy="9146430"/>
          </a:xfrm>
          <a:prstGeom prst="rect">
            <a:avLst/>
          </a:prstGeom>
          <a:ln w="12700">
            <a:miter lim="400000"/>
          </a:ln>
        </p:spPr>
      </p:pic>
      <p:sp>
        <p:nvSpPr>
          <p:cNvPr id="156" name="Industry 4.0 Smart Factory"/>
          <p:cNvSpPr/>
          <p:nvPr/>
        </p:nvSpPr>
        <p:spPr>
          <a:xfrm>
            <a:off x="7552977" y="4909820"/>
            <a:ext cx="6301550" cy="6924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lnSpc>
                <a:spcPct val="80000"/>
              </a:lnSpc>
              <a:defRPr sz="3000" b="1" spc="-59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Industry 4.0 Smart Factory</a:t>
            </a:r>
          </a:p>
        </p:txBody>
      </p:sp>
      <p:sp>
        <p:nvSpPr>
          <p:cNvPr id="157" name="Knowledge is power"/>
          <p:cNvSpPr/>
          <p:nvPr/>
        </p:nvSpPr>
        <p:spPr>
          <a:xfrm>
            <a:off x="9676417" y="5573606"/>
            <a:ext cx="3915259" cy="692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lnSpc>
                <a:spcPct val="80000"/>
              </a:lnSpc>
              <a:defRPr sz="3200" b="1" spc="-64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Knowledge is power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3817" y="392326"/>
            <a:ext cx="5698136" cy="1064487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70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pasted-image.pdf" descr="pasted-image.pdf"/>
          <p:cNvPicPr>
            <a:picLocks noChangeAspect="1"/>
          </p:cNvPicPr>
          <p:nvPr/>
        </p:nvPicPr>
        <p:blipFill>
          <a:blip r:embed="rId2">
            <a:extLst/>
          </a:blip>
          <a:srcRect t="54894"/>
          <a:stretch>
            <a:fillRect/>
          </a:stretch>
        </p:blipFill>
        <p:spPr>
          <a:xfrm>
            <a:off x="-80368" y="-6082"/>
            <a:ext cx="16407505" cy="9144134"/>
          </a:xfrm>
          <a:prstGeom prst="rect">
            <a:avLst/>
          </a:prstGeom>
          <a:ln w="12700">
            <a:miter lim="400000"/>
          </a:ln>
        </p:spPr>
      </p:pic>
      <p:sp>
        <p:nvSpPr>
          <p:cNvPr id="161" name="Precios Usuario Final"/>
          <p:cNvSpPr/>
          <p:nvPr/>
        </p:nvSpPr>
        <p:spPr>
          <a:xfrm>
            <a:off x="1291877" y="844301"/>
            <a:ext cx="13427175" cy="11053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algn="l" defTabSz="404113">
              <a:lnSpc>
                <a:spcPct val="80000"/>
              </a:lnSpc>
              <a:defRPr sz="6660" b="1" spc="-133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Precios Usuario Final</a:t>
            </a:r>
          </a:p>
        </p:txBody>
      </p:sp>
      <p:graphicFrame>
        <p:nvGraphicFramePr>
          <p:cNvPr id="162" name="Table"/>
          <p:cNvGraphicFramePr/>
          <p:nvPr>
            <p:extLst>
              <p:ext uri="{D42A27DB-BD31-4B8C-83A1-F6EECF244321}">
                <p14:modId xmlns:p14="http://schemas.microsoft.com/office/powerpoint/2010/main" val="1363201561"/>
              </p:ext>
            </p:extLst>
          </p:nvPr>
        </p:nvGraphicFramePr>
        <p:xfrm>
          <a:off x="287691" y="3880697"/>
          <a:ext cx="5721154" cy="2388172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2656025"/>
                <a:gridCol w="3065129"/>
              </a:tblGrid>
              <a:tr h="403830">
                <a:tc gridSpan="2"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2300" dirty="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Precio de compra TileConnect (por </a:t>
                      </a:r>
                      <a:r>
                        <a:rPr sz="2300" dirty="0" smtClean="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orde</a:t>
                      </a:r>
                      <a:r>
                        <a:rPr lang="en-CA" sz="2300" dirty="0" smtClean="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</a:t>
                      </a:r>
                      <a:r>
                        <a:rPr sz="2300" dirty="0" smtClean="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)</a:t>
                      </a:r>
                      <a:endParaRPr sz="2300" dirty="0">
                        <a:solidFill>
                          <a:srgbClr val="FFFFFF"/>
                        </a:solidFill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8401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50800" marR="50800" marT="50800" marB="50800" anchor="ctr" horzOverflow="overflow">
                    <a:noFill/>
                  </a:tcPr>
                </a:tc>
              </a:tr>
              <a:tr h="484013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2200" dirty="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TCs</a:t>
                      </a:r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 dirty="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Precio</a:t>
                      </a:r>
                    </a:p>
                  </a:txBody>
                  <a:tcPr marL="50800" marR="50800" marT="50800" marB="50800" anchor="ctr" horzOverflow="overflow">
                    <a:noFill/>
                  </a:tcPr>
                </a:tc>
              </a:tr>
              <a:tr h="484013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2200" dirty="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Valor unidad</a:t>
                      </a:r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 dirty="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$350</a:t>
                      </a:r>
                    </a:p>
                  </a:txBody>
                  <a:tcPr marL="50800" marR="50800" marT="50800" marB="50800" anchor="ctr" horzOverflow="overflow">
                    <a:noFill/>
                  </a:tcPr>
                </a:tc>
              </a:tr>
              <a:tr h="484013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lang="en-CA" sz="2200" dirty="0" smtClean="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+ </a:t>
                      </a:r>
                      <a:r>
                        <a:rPr lang="en-CA" sz="2200" dirty="0" err="1" smtClean="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Gastos</a:t>
                      </a:r>
                      <a:r>
                        <a:rPr lang="en-CA" sz="2200" dirty="0" smtClean="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 de </a:t>
                      </a:r>
                      <a:r>
                        <a:rPr lang="en-CA" sz="2200" dirty="0" err="1" smtClean="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envio</a:t>
                      </a:r>
                      <a:endParaRPr sz="2200" dirty="0">
                        <a:solidFill>
                          <a:srgbClr val="FFFFFF"/>
                        </a:solidFill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endParaRPr sz="2200" dirty="0">
                        <a:solidFill>
                          <a:srgbClr val="FFFFFF"/>
                        </a:solidFill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50800" marR="50800" marT="50800" marB="50800" anchor="ctr" horzOverflow="overflow">
                    <a:noFill/>
                  </a:tcPr>
                </a:tc>
              </a:tr>
            </a:tbl>
          </a:graphicData>
        </a:graphic>
      </p:graphicFrame>
      <p:pic>
        <p:nvPicPr>
          <p:cNvPr id="163" name="Logo_TileConnect_V_color_rgb_white.png" descr="Logo_TileConnect_V_color_rgb_whit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74846" y="2345336"/>
            <a:ext cx="1119243" cy="1352419"/>
          </a:xfrm>
          <a:prstGeom prst="rect">
            <a:avLst/>
          </a:prstGeom>
          <a:ln w="12700">
            <a:miter lim="400000"/>
          </a:ln>
        </p:spPr>
      </p:pic>
      <p:pic>
        <p:nvPicPr>
          <p:cNvPr id="164" name="Logo_TileBoard_V_color_rgb_white.png" descr="Logo_TileBoard_V_color_rgb_whit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512433" y="2345336"/>
            <a:ext cx="1024270" cy="1282110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165" name="Table"/>
          <p:cNvGraphicFramePr/>
          <p:nvPr>
            <p:extLst>
              <p:ext uri="{D42A27DB-BD31-4B8C-83A1-F6EECF244321}">
                <p14:modId xmlns:p14="http://schemas.microsoft.com/office/powerpoint/2010/main" val="1772388114"/>
              </p:ext>
            </p:extLst>
          </p:nvPr>
        </p:nvGraphicFramePr>
        <p:xfrm>
          <a:off x="6692675" y="3880697"/>
          <a:ext cx="6921156" cy="3197180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1839659"/>
                <a:gridCol w="2082233"/>
                <a:gridCol w="2999264"/>
              </a:tblGrid>
              <a:tr h="434180">
                <a:tc gridSpan="3"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2300" dirty="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SaaS - Monitoreo en tiempo real via TileBoard</a:t>
                      </a:r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52942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300" dirty="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0-6</a:t>
                      </a:r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3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$350</a:t>
                      </a:r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 rowSpan="4">
                  <a:txBody>
                    <a:bodyPr/>
                    <a:lstStyle/>
                    <a:p>
                      <a:pPr defTabSz="914400">
                        <a:lnSpc>
                          <a:spcPct val="150000"/>
                        </a:lnSpc>
                        <a:defRPr sz="21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 sz="2300" dirty="0"/>
                    </a:p>
                  </a:txBody>
                  <a:tcPr marL="50800" marR="50800" marT="50800" marB="50800" horzOverflow="overflow">
                    <a:noFill/>
                  </a:tcPr>
                </a:tc>
              </a:tr>
              <a:tr h="52942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300" dirty="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7-15</a:t>
                      </a:r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300" dirty="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$245</a:t>
                      </a:r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52942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300" dirty="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16-30</a:t>
                      </a:r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300" dirty="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$210</a:t>
                      </a:r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52942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300" dirty="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31 +</a:t>
                      </a:r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300" dirty="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$175</a:t>
                      </a:r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602486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lang="en-CA" sz="2300" dirty="0" smtClean="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OEE</a:t>
                      </a:r>
                      <a:endParaRPr sz="2300" dirty="0">
                        <a:solidFill>
                          <a:srgbClr val="FFFFFF"/>
                        </a:solidFill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lang="en-CA" sz="2300" dirty="0" smtClean="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$50</a:t>
                      </a:r>
                      <a:endParaRPr sz="2300" dirty="0">
                        <a:solidFill>
                          <a:srgbClr val="FFFFFF"/>
                        </a:solidFill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50000"/>
                        </a:lnSpc>
                        <a:defRPr sz="21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 sz="2300" dirty="0"/>
                    </a:p>
                  </a:txBody>
                  <a:tcPr marL="50800" marR="50800" marT="50800" marB="50800" horzOverflow="overflow">
                    <a:noFill/>
                  </a:tcPr>
                </a:tc>
              </a:tr>
            </a:tbl>
          </a:graphicData>
        </a:graphic>
      </p:graphicFrame>
      <p:graphicFrame>
        <p:nvGraphicFramePr>
          <p:cNvPr id="166" name="Table"/>
          <p:cNvGraphicFramePr/>
          <p:nvPr>
            <p:extLst>
              <p:ext uri="{D42A27DB-BD31-4B8C-83A1-F6EECF244321}">
                <p14:modId xmlns:p14="http://schemas.microsoft.com/office/powerpoint/2010/main" val="2026403743"/>
              </p:ext>
            </p:extLst>
          </p:nvPr>
        </p:nvGraphicFramePr>
        <p:xfrm>
          <a:off x="6568863" y="7077877"/>
          <a:ext cx="7340600" cy="1793888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3443287"/>
                <a:gridCol w="3897313"/>
              </a:tblGrid>
              <a:tr h="424008">
                <a:tc>
                  <a:txBody>
                    <a:bodyPr/>
                    <a:lstStyle/>
                    <a:p>
                      <a:pPr algn="l" defTabSz="914400">
                        <a:defRPr sz="2100" b="1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r>
                        <a:rPr sz="2300" b="0" dirty="0"/>
                        <a:t>Contrato</a:t>
                      </a:r>
                      <a:r>
                        <a:rPr b="0" dirty="0"/>
                        <a:t> a 1 año </a:t>
                      </a:r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21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r>
                        <a:rPr sz="2300" b="0" dirty="0"/>
                        <a:t>Precios Usuario Final</a:t>
                      </a:r>
                    </a:p>
                  </a:txBody>
                  <a:tcPr marL="50800" marR="50800" marT="50800" marB="50800" anchor="ctr" horzOverflow="overflow">
                    <a:noFill/>
                  </a:tcPr>
                </a:tc>
              </a:tr>
              <a:tr h="468008">
                <a:tc>
                  <a:txBody>
                    <a:bodyPr/>
                    <a:lstStyle/>
                    <a:p>
                      <a:pPr algn="l" defTabSz="914400">
                        <a:defRPr sz="21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r>
                        <a:rPr sz="2300" b="0" dirty="0"/>
                        <a:t>Contrato</a:t>
                      </a:r>
                      <a:r>
                        <a:rPr b="0" dirty="0"/>
                        <a:t> a 2 años </a:t>
                      </a:r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lang="en-CA" sz="2100" b="0" dirty="0" smtClean="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   </a:t>
                      </a:r>
                      <a:r>
                        <a:rPr sz="2300" b="0" dirty="0" smtClean="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25</a:t>
                      </a:r>
                      <a:r>
                        <a:rPr sz="2300" b="0" dirty="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% de descuento &gt;4</a:t>
                      </a:r>
                      <a:r>
                        <a:rPr sz="2100" b="0" dirty="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TC</a:t>
                      </a:r>
                    </a:p>
                  </a:txBody>
                  <a:tcPr marL="50800" marR="50800" marT="50800" marB="50800" anchor="ctr" horzOverflow="overflow">
                    <a:noFill/>
                  </a:tcPr>
                </a:tc>
              </a:tr>
              <a:tr h="347873">
                <a:tc>
                  <a:txBody>
                    <a:bodyPr/>
                    <a:lstStyle/>
                    <a:p>
                      <a:pPr algn="l" defTabSz="914400">
                        <a:defRPr sz="21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r>
                        <a:rPr sz="2300" b="0" dirty="0"/>
                        <a:t>Contrato a 3 años</a:t>
                      </a:r>
                      <a:r>
                        <a:rPr b="0" dirty="0"/>
                        <a:t> </a:t>
                      </a:r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21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r>
                        <a:rPr lang="en-CA" b="0" dirty="0" smtClean="0"/>
                        <a:t>       </a:t>
                      </a:r>
                      <a:r>
                        <a:rPr sz="2300" b="0" dirty="0" smtClean="0"/>
                        <a:t>40</a:t>
                      </a:r>
                      <a:r>
                        <a:rPr sz="2300" b="0" dirty="0"/>
                        <a:t>% de descuento</a:t>
                      </a:r>
                    </a:p>
                  </a:txBody>
                  <a:tcPr marL="50800" marR="50800" marT="50800" marB="50800" anchor="ctr" horzOverflow="overflow">
                    <a:noFill/>
                  </a:tcPr>
                </a:tc>
              </a:tr>
              <a:tr h="347873">
                <a:tc>
                  <a:txBody>
                    <a:bodyPr/>
                    <a:lstStyle/>
                    <a:p>
                      <a:pPr defTabSz="914400">
                        <a:defRPr sz="21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1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 dirty="0"/>
                    </a:p>
                  </a:txBody>
                  <a:tcPr marL="50800" marR="50800" marT="50800" marB="50800" anchor="ctr" horzOverflow="overflow"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dissolve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70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pasted-image.pdf" descr="pasted-image.pdf"/>
          <p:cNvPicPr>
            <a:picLocks noChangeAspect="1"/>
          </p:cNvPicPr>
          <p:nvPr/>
        </p:nvPicPr>
        <p:blipFill>
          <a:blip r:embed="rId2">
            <a:extLst/>
          </a:blip>
          <a:srcRect t="54894"/>
          <a:stretch>
            <a:fillRect/>
          </a:stretch>
        </p:blipFill>
        <p:spPr>
          <a:xfrm>
            <a:off x="-80368" y="-6082"/>
            <a:ext cx="16407505" cy="9144134"/>
          </a:xfrm>
          <a:prstGeom prst="rect">
            <a:avLst/>
          </a:prstGeom>
          <a:ln w="12700">
            <a:miter lim="400000"/>
          </a:ln>
        </p:spPr>
      </p:pic>
      <p:sp>
        <p:nvSpPr>
          <p:cNvPr id="169" name="Precios Distribudor"/>
          <p:cNvSpPr/>
          <p:nvPr/>
        </p:nvSpPr>
        <p:spPr>
          <a:xfrm>
            <a:off x="1291877" y="844301"/>
            <a:ext cx="13427175" cy="11053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algn="l" defTabSz="404113">
              <a:lnSpc>
                <a:spcPct val="80000"/>
              </a:lnSpc>
              <a:defRPr sz="6660" b="1" spc="-133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Precios Distribudor</a:t>
            </a:r>
          </a:p>
        </p:txBody>
      </p:sp>
      <p:graphicFrame>
        <p:nvGraphicFramePr>
          <p:cNvPr id="170" name="Table"/>
          <p:cNvGraphicFramePr/>
          <p:nvPr>
            <p:extLst>
              <p:ext uri="{D42A27DB-BD31-4B8C-83A1-F6EECF244321}">
                <p14:modId xmlns:p14="http://schemas.microsoft.com/office/powerpoint/2010/main" val="3450824809"/>
              </p:ext>
            </p:extLst>
          </p:nvPr>
        </p:nvGraphicFramePr>
        <p:xfrm>
          <a:off x="276610" y="3977848"/>
          <a:ext cx="8363119" cy="2662907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2209144"/>
                <a:gridCol w="2549416"/>
                <a:gridCol w="3604559"/>
              </a:tblGrid>
              <a:tr h="435511">
                <a:tc gridSpan="3"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2300" dirty="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Precio de compra TileConnect (por orden)</a:t>
                      </a:r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52632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300" dirty="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TCs</a:t>
                      </a:r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3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Precio</a:t>
                      </a:r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endParaRPr sz="2200" dirty="0">
                        <a:solidFill>
                          <a:srgbClr val="FFFFFF"/>
                        </a:solidFill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50800" marR="50800" marT="50800" marB="50800" anchor="ctr" horzOverflow="overflow">
                    <a:noFill/>
                  </a:tcPr>
                </a:tc>
              </a:tr>
              <a:tr h="50113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3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10-50</a:t>
                      </a:r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3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$300</a:t>
                      </a:r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 rowSpan="3">
                  <a:txBody>
                    <a:bodyPr/>
                    <a:lstStyle/>
                    <a:p>
                      <a:pPr marL="541866" indent="-325966" defTabSz="914400">
                        <a:buSzPct val="171000"/>
                        <a:buChar char="+"/>
                        <a:defRPr sz="22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r>
                        <a:t>Gastos de envio</a:t>
                      </a:r>
                    </a:p>
                  </a:txBody>
                  <a:tcPr marL="50800" marR="50800" marT="50800" marB="50800" anchor="ctr" horzOverflow="overflow">
                    <a:noFill/>
                  </a:tcPr>
                </a:tc>
              </a:tr>
              <a:tr h="524446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3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50-100</a:t>
                      </a:r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3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$250</a:t>
                      </a:r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65887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3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100 +</a:t>
                      </a:r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300" dirty="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$220</a:t>
                      </a:r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71" name="Logo_TileConnect_V_color_rgb_white.png" descr="Logo_TileConnect_V_color_rgb_whit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33700" y="2323278"/>
            <a:ext cx="1148061" cy="138724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5CE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pasted-image.pdf" descr="pasted-image.pdf"/>
          <p:cNvPicPr>
            <a:picLocks noChangeAspect="1"/>
          </p:cNvPicPr>
          <p:nvPr/>
        </p:nvPicPr>
        <p:blipFill>
          <a:blip r:embed="rId2">
            <a:extLst/>
          </a:blip>
          <a:srcRect t="54894"/>
          <a:stretch>
            <a:fillRect/>
          </a:stretch>
        </p:blipFill>
        <p:spPr>
          <a:xfrm>
            <a:off x="-80368" y="-6082"/>
            <a:ext cx="16407505" cy="9144134"/>
          </a:xfrm>
          <a:prstGeom prst="rect">
            <a:avLst/>
          </a:prstGeom>
          <a:ln w="12700">
            <a:miter lim="400000"/>
          </a:ln>
        </p:spPr>
      </p:pic>
      <p:sp>
        <p:nvSpPr>
          <p:cNvPr id="175" name="Pago a Distribuidores"/>
          <p:cNvSpPr/>
          <p:nvPr/>
        </p:nvSpPr>
        <p:spPr>
          <a:xfrm>
            <a:off x="1291877" y="844301"/>
            <a:ext cx="13427175" cy="11053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lnSpc>
                <a:spcPct val="80000"/>
              </a:lnSpc>
              <a:defRPr sz="6000" b="1" spc="-119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Pago a Distribuidores</a:t>
            </a:r>
          </a:p>
        </p:txBody>
      </p:sp>
      <p:sp>
        <p:nvSpPr>
          <p:cNvPr id="176" name="Primeros 6 meses después de la firma de un Contrato (mínimo 1 ano) 30%…"/>
          <p:cNvSpPr/>
          <p:nvPr/>
        </p:nvSpPr>
        <p:spPr>
          <a:xfrm>
            <a:off x="354730" y="3093567"/>
            <a:ext cx="14751261" cy="51501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749300" indent="-533400" algn="l">
              <a:buSzPct val="171000"/>
              <a:buChar char="•"/>
            </a:pPr>
            <a:r>
              <a:rPr sz="3200" dirty="0">
                <a:latin typeface="Helvetica"/>
                <a:cs typeface="Helvetica"/>
              </a:rPr>
              <a:t>Primeros 6 meses </a:t>
            </a:r>
            <a:r>
              <a:rPr sz="3200" dirty="0" smtClean="0">
                <a:latin typeface="Helvetica"/>
                <a:cs typeface="Helvetica"/>
              </a:rPr>
              <a:t>30%</a:t>
            </a:r>
            <a:r>
              <a:rPr lang="en-CA" sz="3200" dirty="0" smtClean="0">
                <a:latin typeface="Helvetica"/>
                <a:cs typeface="Helvetica"/>
              </a:rPr>
              <a:t> </a:t>
            </a:r>
            <a:r>
              <a:rPr lang="en-US" sz="3200" dirty="0" smtClean="0">
                <a:latin typeface="Helvetica"/>
                <a:cs typeface="Helvetica"/>
              </a:rPr>
              <a:t>(</a:t>
            </a:r>
            <a:r>
              <a:rPr lang="es-ES_tradnl" sz="3200" dirty="0" smtClean="0">
                <a:latin typeface="Helvetica"/>
                <a:cs typeface="Helvetica"/>
              </a:rPr>
              <a:t>Contrato mínimo de 1 ano) </a:t>
            </a:r>
          </a:p>
          <a:p>
            <a:pPr marL="749300" indent="-533400" algn="l">
              <a:buSzPct val="171000"/>
              <a:buChar char="•"/>
            </a:pPr>
            <a:r>
              <a:rPr sz="3200" dirty="0" smtClean="0">
                <a:latin typeface="Helvetica"/>
                <a:cs typeface="Helvetica"/>
              </a:rPr>
              <a:t>6 </a:t>
            </a:r>
            <a:r>
              <a:rPr sz="3200" dirty="0">
                <a:latin typeface="Helvetica"/>
                <a:cs typeface="Helvetica"/>
              </a:rPr>
              <a:t>meses en adelante 15</a:t>
            </a:r>
            <a:r>
              <a:rPr sz="3200" dirty="0" smtClean="0">
                <a:latin typeface="Helvetica"/>
                <a:cs typeface="Helvetica"/>
              </a:rPr>
              <a:t>%</a:t>
            </a:r>
            <a:endParaRPr lang="en-CA" sz="3200" dirty="0" smtClean="0">
              <a:latin typeface="Helvetica"/>
              <a:cs typeface="Helvetica"/>
            </a:endParaRPr>
          </a:p>
          <a:p>
            <a:pPr marL="215900" algn="l">
              <a:buSzPct val="171000"/>
            </a:pPr>
            <a:endParaRPr sz="3200" dirty="0">
              <a:latin typeface="Helvetica"/>
              <a:cs typeface="Helvetica"/>
            </a:endParaRPr>
          </a:p>
          <a:p>
            <a:pPr algn="l"/>
            <a:r>
              <a:rPr sz="3200" dirty="0">
                <a:latin typeface="Helvetica"/>
                <a:cs typeface="Helvetica"/>
              </a:rPr>
              <a:t>  </a:t>
            </a:r>
          </a:p>
          <a:p>
            <a:pPr lvl="1" algn="l"/>
            <a:r>
              <a:rPr sz="3200" dirty="0">
                <a:latin typeface="Helvetica"/>
                <a:cs typeface="Helvetica"/>
              </a:rPr>
              <a:t>Bonus </a:t>
            </a:r>
            <a:r>
              <a:rPr sz="3200" dirty="0" smtClean="0">
                <a:latin typeface="Helvetica"/>
                <a:cs typeface="Helvetica"/>
              </a:rPr>
              <a:t>adicional</a:t>
            </a:r>
            <a:r>
              <a:rPr lang="en-CA" sz="3200" dirty="0" smtClean="0">
                <a:latin typeface="Helvetica"/>
                <a:cs typeface="Helvetica"/>
              </a:rPr>
              <a:t>: </a:t>
            </a:r>
            <a:r>
              <a:rPr lang="en-CA" dirty="0" smtClean="0">
                <a:latin typeface="Helvetica"/>
                <a:cs typeface="Helvetica"/>
              </a:rPr>
              <a:t>3</a:t>
            </a:r>
            <a:r>
              <a:rPr lang="en-CA" dirty="0" smtClean="0">
                <a:latin typeface="Helvetica"/>
                <a:cs typeface="Helvetica"/>
              </a:rPr>
              <a:t>0</a:t>
            </a:r>
            <a:r>
              <a:rPr lang="en-CA" dirty="0" smtClean="0">
                <a:latin typeface="Helvetica"/>
                <a:cs typeface="Helvetica"/>
              </a:rPr>
              <a:t>%</a:t>
            </a:r>
          </a:p>
          <a:p>
            <a:pPr lvl="1" algn="l"/>
            <a:endParaRPr lang="es-ES_tradnl" dirty="0" smtClean="0">
              <a:latin typeface="Helvetica"/>
              <a:cs typeface="Helvetica"/>
            </a:endParaRPr>
          </a:p>
          <a:p>
            <a:pPr marL="749300" indent="-533400" algn="l">
              <a:buSzPct val="171000"/>
              <a:buChar char="•"/>
            </a:pPr>
            <a:r>
              <a:rPr lang="es-ES_tradnl" sz="3200" dirty="0" smtClean="0">
                <a:latin typeface="Helvetica"/>
                <a:cs typeface="Helvetica"/>
              </a:rPr>
              <a:t>USD$0 mínimo exigido durante los primeros 3 meses después de la firma del MOU </a:t>
            </a:r>
          </a:p>
          <a:p>
            <a:pPr marL="749300" indent="-533400" algn="l">
              <a:buSzPct val="171000"/>
              <a:buChar char="•"/>
            </a:pPr>
            <a:r>
              <a:rPr lang="es-ES_tradnl" sz="3200" dirty="0" smtClean="0">
                <a:latin typeface="Helvetica"/>
                <a:cs typeface="Helvetica"/>
              </a:rPr>
              <a:t>3 meses en adelante: (MRR) de </a:t>
            </a:r>
            <a:r>
              <a:rPr lang="es-ES_tradnl" sz="3200" dirty="0" smtClean="0">
                <a:latin typeface="Helvetica"/>
                <a:cs typeface="Helvetica"/>
              </a:rPr>
              <a:t>USD10,000</a:t>
            </a:r>
          </a:p>
          <a:p>
            <a:pPr marL="749300" indent="-533400" algn="l">
              <a:buSzPct val="171000"/>
              <a:buChar char="•"/>
            </a:pPr>
            <a:r>
              <a:rPr lang="es-ES_tradnl" sz="3200" dirty="0" smtClean="0">
                <a:latin typeface="Helvetica"/>
                <a:cs typeface="Helvetica"/>
              </a:rPr>
              <a:t>Pagado durante los primeros 6 meses de nuevos contratos</a:t>
            </a:r>
            <a:endParaRPr lang="es-ES_tradnl" sz="3200" dirty="0">
              <a:latin typeface="Helvetica"/>
              <a:cs typeface="Helvetica"/>
            </a:endParaRP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5CE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pasted-image.pdf" descr="pasted-image.pdf"/>
          <p:cNvPicPr>
            <a:picLocks noChangeAspect="1"/>
          </p:cNvPicPr>
          <p:nvPr/>
        </p:nvPicPr>
        <p:blipFill>
          <a:blip r:embed="rId2">
            <a:extLst/>
          </a:blip>
          <a:srcRect t="54894"/>
          <a:stretch>
            <a:fillRect/>
          </a:stretch>
        </p:blipFill>
        <p:spPr>
          <a:xfrm>
            <a:off x="-80368" y="-6082"/>
            <a:ext cx="16407505" cy="9144134"/>
          </a:xfrm>
          <a:prstGeom prst="rect">
            <a:avLst/>
          </a:prstGeom>
          <a:ln w="12700">
            <a:miter lim="400000"/>
          </a:ln>
        </p:spPr>
      </p:pic>
      <p:sp>
        <p:nvSpPr>
          <p:cNvPr id="179" name="Soporte Tecnico"/>
          <p:cNvSpPr/>
          <p:nvPr/>
        </p:nvSpPr>
        <p:spPr>
          <a:xfrm>
            <a:off x="1291877" y="844301"/>
            <a:ext cx="13427175" cy="11053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lnSpc>
                <a:spcPct val="80000"/>
              </a:lnSpc>
              <a:defRPr sz="6000" b="1" spc="-119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s-ES_tradnl" dirty="0" smtClean="0"/>
              <a:t>Soporte Técnico</a:t>
            </a:r>
            <a:endParaRPr lang="es-ES_tradnl" dirty="0"/>
          </a:p>
        </p:txBody>
      </p:sp>
      <p:pic>
        <p:nvPicPr>
          <p:cNvPr id="180" name="pasted-image.tiff" descr="pasted-image.tiff"/>
          <p:cNvPicPr>
            <a:picLocks noChangeAspect="1"/>
          </p:cNvPicPr>
          <p:nvPr/>
        </p:nvPicPr>
        <p:blipFill>
          <a:blip r:embed="rId3">
            <a:alphaModFix amt="20000"/>
            <a:extLst/>
          </a:blip>
          <a:srcRect r="54045"/>
          <a:stretch>
            <a:fillRect/>
          </a:stretch>
        </p:blipFill>
        <p:spPr>
          <a:xfrm>
            <a:off x="4997215" y="4483523"/>
            <a:ext cx="2710355" cy="589788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1" name="WOR_logo_crest_typo_blanche.png" descr="WOR_logo_crest_typo_blanche.png"/>
          <p:cNvPicPr>
            <a:picLocks noChangeAspect="1"/>
          </p:cNvPicPr>
          <p:nvPr/>
        </p:nvPicPr>
        <p:blipFill>
          <a:blip r:embed="rId4">
            <a:alphaModFix amt="20000"/>
            <a:extLst/>
          </a:blip>
          <a:stretch>
            <a:fillRect/>
          </a:stretch>
        </p:blipFill>
        <p:spPr>
          <a:xfrm>
            <a:off x="5666916" y="7348468"/>
            <a:ext cx="763273" cy="991195"/>
          </a:xfrm>
          <a:prstGeom prst="rect">
            <a:avLst/>
          </a:prstGeom>
          <a:ln w="12700">
            <a:miter lim="400000"/>
          </a:ln>
        </p:spPr>
      </p:pic>
      <p:sp>
        <p:nvSpPr>
          <p:cNvPr id="182" name="PARTNER"/>
          <p:cNvSpPr/>
          <p:nvPr/>
        </p:nvSpPr>
        <p:spPr>
          <a:xfrm>
            <a:off x="8750663" y="7661904"/>
            <a:ext cx="1492183" cy="3643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0959" tIns="60959" rIns="60959" bIns="60959"/>
          <a:lstStyle>
            <a:lvl1pPr algn="l" defTabSz="1219200">
              <a:defRPr sz="2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PARTNER</a:t>
            </a:r>
          </a:p>
        </p:txBody>
      </p:sp>
      <p:grpSp>
        <p:nvGrpSpPr>
          <p:cNvPr id="188" name="Group"/>
          <p:cNvGrpSpPr/>
          <p:nvPr/>
        </p:nvGrpSpPr>
        <p:grpSpPr>
          <a:xfrm>
            <a:off x="4997215" y="2890100"/>
            <a:ext cx="5394914" cy="7478604"/>
            <a:chOff x="0" y="0"/>
            <a:chExt cx="5394913" cy="7478603"/>
          </a:xfrm>
        </p:grpSpPr>
        <p:pic>
          <p:nvPicPr>
            <p:cNvPr id="183" name="pasted-image.tiff" descr="pasted-image.tiff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46958" r="1422"/>
            <a:stretch>
              <a:fillRect/>
            </a:stretch>
          </p:blipFill>
          <p:spPr>
            <a:xfrm>
              <a:off x="2350466" y="1580723"/>
              <a:ext cx="3044448" cy="589788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84" name="pasted-image.tiff" descr="pasted-image.tiff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1562291" y="0"/>
              <a:ext cx="2710355" cy="271035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187" name="Group"/>
            <p:cNvGrpSpPr/>
            <p:nvPr/>
          </p:nvGrpSpPr>
          <p:grpSpPr>
            <a:xfrm>
              <a:off x="0" y="1580723"/>
              <a:ext cx="2710354" cy="5897881"/>
              <a:chOff x="0" y="0"/>
              <a:chExt cx="2710353" cy="5897879"/>
            </a:xfrm>
          </p:grpSpPr>
          <p:pic>
            <p:nvPicPr>
              <p:cNvPr id="185" name="pasted-image.tiff" descr="pasted-image.tiff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rcRect r="54045"/>
              <a:stretch>
                <a:fillRect/>
              </a:stretch>
            </p:blipFill>
            <p:spPr>
              <a:xfrm>
                <a:off x="0" y="0"/>
                <a:ext cx="2710354" cy="589788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86" name="WOR_logo_crest_typo_blanche.png" descr="WOR_logo_crest_typo_blanche.png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669701" y="2864945"/>
                <a:ext cx="763273" cy="99119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grpSp>
        <p:nvGrpSpPr>
          <p:cNvPr id="191" name="CUSTOMER SUCCESS TEAM…"/>
          <p:cNvGrpSpPr/>
          <p:nvPr/>
        </p:nvGrpSpPr>
        <p:grpSpPr>
          <a:xfrm>
            <a:off x="1106485" y="2358090"/>
            <a:ext cx="3121509" cy="1174239"/>
            <a:chOff x="0" y="0"/>
            <a:chExt cx="3121507" cy="1174237"/>
          </a:xfrm>
        </p:grpSpPr>
        <p:sp>
          <p:nvSpPr>
            <p:cNvPr id="190" name="CUSTOMER SUCCESS TEAM…"/>
            <p:cNvSpPr/>
            <p:nvPr/>
          </p:nvSpPr>
          <p:spPr>
            <a:xfrm>
              <a:off x="25400" y="25400"/>
              <a:ext cx="3070708" cy="1123438"/>
            </a:xfrm>
            <a:prstGeom prst="roundRect">
              <a:avLst>
                <a:gd name="adj" fmla="val 19099"/>
              </a:avLst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60959" tIns="60959" rIns="60959" bIns="60959" numCol="1" anchor="ctr">
              <a:noAutofit/>
            </a:bodyPr>
            <a:lstStyle/>
            <a:p>
              <a:pPr algn="l">
                <a:spcBef>
                  <a:spcPts val="500"/>
                </a:spcBef>
                <a:defRPr sz="2000" b="1" spc="-39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CUSTOMER SUCCESS TEAM</a:t>
              </a:r>
            </a:p>
            <a:p>
              <a:pPr algn="l">
                <a:spcBef>
                  <a:spcPts val="500"/>
                </a:spcBef>
                <a:defRPr sz="1600" b="1" spc="-3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u="sng">
                  <a:hlinkClick r:id="rId6"/>
                </a:rPr>
                <a:t>support@worximity.com</a:t>
              </a:r>
            </a:p>
          </p:txBody>
        </p:sp>
        <p:pic>
          <p:nvPicPr>
            <p:cNvPr id="189" name="CUSTOMER SUCCESS TEAM…" descr="CUSTOMER SUCCESS TEAM…"/>
            <p:cNvPicPr>
              <a:picLocks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0" y="0"/>
              <a:ext cx="3121508" cy="1174238"/>
            </a:xfrm>
            <a:prstGeom prst="rect">
              <a:avLst/>
            </a:prstGeom>
            <a:effectLst/>
          </p:spPr>
        </p:pic>
      </p:grpSp>
      <p:grpSp>
        <p:nvGrpSpPr>
          <p:cNvPr id="194" name="WX PARTNERS HUB"/>
          <p:cNvGrpSpPr/>
          <p:nvPr/>
        </p:nvGrpSpPr>
        <p:grpSpPr>
          <a:xfrm>
            <a:off x="1173506" y="5779076"/>
            <a:ext cx="3124201" cy="1168401"/>
            <a:chOff x="0" y="0"/>
            <a:chExt cx="3124200" cy="1168400"/>
          </a:xfrm>
        </p:grpSpPr>
        <p:sp>
          <p:nvSpPr>
            <p:cNvPr id="193" name="WX PARTNERS HUB"/>
            <p:cNvSpPr/>
            <p:nvPr/>
          </p:nvSpPr>
          <p:spPr>
            <a:xfrm>
              <a:off x="25400" y="25400"/>
              <a:ext cx="3073400" cy="1117600"/>
            </a:xfrm>
            <a:prstGeom prst="roundRect">
              <a:avLst>
                <a:gd name="adj" fmla="val 26058"/>
              </a:avLst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60959" tIns="60959" rIns="60959" bIns="60959" numCol="1" anchor="ctr">
              <a:noAutofit/>
            </a:bodyPr>
            <a:lstStyle/>
            <a:p>
              <a:pPr algn="l">
                <a:spcBef>
                  <a:spcPts val="500"/>
                </a:spcBef>
                <a:defRPr sz="2000" b="1" spc="-39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WX PARTNERS HUB </a:t>
              </a:r>
            </a:p>
          </p:txBody>
        </p:sp>
        <p:pic>
          <p:nvPicPr>
            <p:cNvPr id="192" name="WX PARTNERS HUB" descr="WX PARTNERS HUB"/>
            <p:cNvPicPr>
              <a:picLocks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0" y="0"/>
              <a:ext cx="3124200" cy="1168400"/>
            </a:xfrm>
            <a:prstGeom prst="rect">
              <a:avLst/>
            </a:prstGeom>
            <a:effectLst/>
          </p:spPr>
        </p:pic>
      </p:grpSp>
      <p:pic>
        <p:nvPicPr>
          <p:cNvPr id="195" name="pasted-image.png" descr="pasted-image.png">
            <a:hlinkClick r:id="rId9"/>
          </p:cNvPr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626342" y="7079846"/>
            <a:ext cx="4218529" cy="1638704"/>
          </a:xfrm>
          <a:prstGeom prst="rect">
            <a:avLst/>
          </a:prstGeom>
          <a:ln w="12700">
            <a:miter lim="400000"/>
          </a:ln>
        </p:spPr>
      </p:pic>
      <p:pic>
        <p:nvPicPr>
          <p:cNvPr id="196" name="3_Meriem_NB_500x500.jpg" descr="3_Meriem_NB_500x500.jpg"/>
          <p:cNvPicPr>
            <a:picLocks noChangeAspect="1"/>
          </p:cNvPicPr>
          <p:nvPr/>
        </p:nvPicPr>
        <p:blipFill>
          <a:blip r:embed="rId11">
            <a:extLst/>
          </a:blip>
          <a:srcRect l="3989" t="1996" r="4008" b="6006"/>
          <a:stretch>
            <a:fillRect/>
          </a:stretch>
        </p:blipFill>
        <p:spPr>
          <a:xfrm>
            <a:off x="1663727" y="3694804"/>
            <a:ext cx="983948" cy="9839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3" y="0"/>
                </a:moveTo>
                <a:cubicBezTo>
                  <a:pt x="7325" y="0"/>
                  <a:pt x="4803" y="1005"/>
                  <a:pt x="2882" y="3016"/>
                </a:cubicBezTo>
                <a:cubicBezTo>
                  <a:pt x="-961" y="7037"/>
                  <a:pt x="-961" y="13556"/>
                  <a:pt x="2882" y="17578"/>
                </a:cubicBezTo>
                <a:cubicBezTo>
                  <a:pt x="6725" y="21600"/>
                  <a:pt x="12953" y="21600"/>
                  <a:pt x="16796" y="17578"/>
                </a:cubicBezTo>
                <a:cubicBezTo>
                  <a:pt x="20639" y="13556"/>
                  <a:pt x="20639" y="7037"/>
                  <a:pt x="16796" y="3016"/>
                </a:cubicBezTo>
                <a:cubicBezTo>
                  <a:pt x="14875" y="1005"/>
                  <a:pt x="12361" y="0"/>
                  <a:pt x="9843" y="0"/>
                </a:cubicBezTo>
                <a:close/>
              </a:path>
            </a:pathLst>
          </a:custGeom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</p:pic>
      <p:pic>
        <p:nvPicPr>
          <p:cNvPr id="197" name="Mathieu .jpg" descr="Mathieu .jpg"/>
          <p:cNvPicPr>
            <a:picLocks noChangeAspect="1"/>
          </p:cNvPicPr>
          <p:nvPr/>
        </p:nvPicPr>
        <p:blipFill>
          <a:blip r:embed="rId12">
            <a:extLst/>
          </a:blip>
          <a:srcRect l="1665" t="1669" r="1685" b="1685"/>
          <a:stretch>
            <a:fillRect/>
          </a:stretch>
        </p:blipFill>
        <p:spPr>
          <a:xfrm>
            <a:off x="2857408" y="3694803"/>
            <a:ext cx="983948" cy="9839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3" y="0"/>
                </a:moveTo>
                <a:cubicBezTo>
                  <a:pt x="7325" y="0"/>
                  <a:pt x="4803" y="1005"/>
                  <a:pt x="2882" y="3016"/>
                </a:cubicBezTo>
                <a:cubicBezTo>
                  <a:pt x="-961" y="7037"/>
                  <a:pt x="-961" y="13556"/>
                  <a:pt x="2882" y="17578"/>
                </a:cubicBezTo>
                <a:cubicBezTo>
                  <a:pt x="6725" y="21600"/>
                  <a:pt x="12953" y="21600"/>
                  <a:pt x="16796" y="17578"/>
                </a:cubicBezTo>
                <a:cubicBezTo>
                  <a:pt x="20639" y="13556"/>
                  <a:pt x="20639" y="7037"/>
                  <a:pt x="16796" y="3016"/>
                </a:cubicBezTo>
                <a:cubicBezTo>
                  <a:pt x="14875" y="1005"/>
                  <a:pt x="12361" y="0"/>
                  <a:pt x="9843" y="0"/>
                </a:cubicBezTo>
                <a:close/>
              </a:path>
            </a:pathLst>
          </a:custGeom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</p:pic>
      <p:pic>
        <p:nvPicPr>
          <p:cNvPr id="198" name="Martin 500 x 500 NB.jpg" descr="Martin 500 x 500 NB.jpg"/>
          <p:cNvPicPr>
            <a:picLocks noChangeAspect="1"/>
          </p:cNvPicPr>
          <p:nvPr/>
        </p:nvPicPr>
        <p:blipFill>
          <a:blip r:embed="rId13">
            <a:extLst/>
          </a:blip>
          <a:srcRect r="18" b="18"/>
          <a:stretch>
            <a:fillRect/>
          </a:stretch>
        </p:blipFill>
        <p:spPr>
          <a:xfrm>
            <a:off x="4051089" y="3695026"/>
            <a:ext cx="983457" cy="9834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8036" y="0"/>
                  <a:pt x="5273" y="1055"/>
                  <a:pt x="3164" y="3164"/>
                </a:cubicBezTo>
                <a:cubicBezTo>
                  <a:pt x="1055" y="5273"/>
                  <a:pt x="0" y="8036"/>
                  <a:pt x="0" y="10800"/>
                </a:cubicBezTo>
                <a:cubicBezTo>
                  <a:pt x="0" y="13564"/>
                  <a:pt x="1055" y="16335"/>
                  <a:pt x="3164" y="18445"/>
                </a:cubicBezTo>
                <a:cubicBezTo>
                  <a:pt x="5273" y="20554"/>
                  <a:pt x="8036" y="21600"/>
                  <a:pt x="10800" y="21600"/>
                </a:cubicBezTo>
                <a:cubicBezTo>
                  <a:pt x="13564" y="21600"/>
                  <a:pt x="16335" y="20554"/>
                  <a:pt x="18445" y="18445"/>
                </a:cubicBezTo>
                <a:cubicBezTo>
                  <a:pt x="20554" y="16335"/>
                  <a:pt x="21600" y="13564"/>
                  <a:pt x="21600" y="10800"/>
                </a:cubicBezTo>
                <a:cubicBezTo>
                  <a:pt x="21600" y="8036"/>
                  <a:pt x="20554" y="5273"/>
                  <a:pt x="18445" y="3164"/>
                </a:cubicBezTo>
                <a:cubicBezTo>
                  <a:pt x="16335" y="1055"/>
                  <a:pt x="13564" y="0"/>
                  <a:pt x="10800" y="0"/>
                </a:cubicBezTo>
                <a:close/>
              </a:path>
            </a:pathLst>
          </a:custGeom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</p:pic>
      <p:pic>
        <p:nvPicPr>
          <p:cNvPr id="199" name="Adrian 500x500 NB.jpg" descr="Adrian 500x500 NB.jpg"/>
          <p:cNvPicPr>
            <a:picLocks noChangeAspect="1"/>
          </p:cNvPicPr>
          <p:nvPr/>
        </p:nvPicPr>
        <p:blipFill>
          <a:blip r:embed="rId14">
            <a:extLst/>
          </a:blip>
          <a:srcRect l="1563" t="1707" r="5747" b="5607"/>
          <a:stretch>
            <a:fillRect/>
          </a:stretch>
        </p:blipFill>
        <p:spPr>
          <a:xfrm>
            <a:off x="470046" y="3694804"/>
            <a:ext cx="983948" cy="9839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3" y="0"/>
                </a:moveTo>
                <a:cubicBezTo>
                  <a:pt x="7325" y="0"/>
                  <a:pt x="4803" y="1005"/>
                  <a:pt x="2882" y="3016"/>
                </a:cubicBezTo>
                <a:cubicBezTo>
                  <a:pt x="-961" y="7037"/>
                  <a:pt x="-961" y="13556"/>
                  <a:pt x="2882" y="17578"/>
                </a:cubicBezTo>
                <a:cubicBezTo>
                  <a:pt x="6725" y="21600"/>
                  <a:pt x="12953" y="21600"/>
                  <a:pt x="16796" y="17578"/>
                </a:cubicBezTo>
                <a:cubicBezTo>
                  <a:pt x="20639" y="13556"/>
                  <a:pt x="20639" y="7037"/>
                  <a:pt x="16796" y="3016"/>
                </a:cubicBezTo>
                <a:cubicBezTo>
                  <a:pt x="14875" y="1005"/>
                  <a:pt x="12361" y="0"/>
                  <a:pt x="9843" y="0"/>
                </a:cubicBezTo>
                <a:close/>
              </a:path>
            </a:pathLst>
          </a:custGeom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</p:pic>
      <p:pic>
        <p:nvPicPr>
          <p:cNvPr id="200" name="pasted-image.png" descr="pasted-image.png">
            <a:hlinkClick r:id="rId15"/>
          </p:cNvPr>
          <p:cNvPicPr>
            <a:picLocks noChangeAspect="1"/>
          </p:cNvPicPr>
          <p:nvPr/>
        </p:nvPicPr>
        <p:blipFill>
          <a:blip r:embed="rId16">
            <a:extLst/>
          </a:blip>
          <a:srcRect t="3461"/>
          <a:stretch>
            <a:fillRect/>
          </a:stretch>
        </p:blipFill>
        <p:spPr>
          <a:xfrm>
            <a:off x="10826830" y="3752849"/>
            <a:ext cx="4355312" cy="16383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03" name="WX WORXSPACE"/>
          <p:cNvGrpSpPr/>
          <p:nvPr/>
        </p:nvGrpSpPr>
        <p:grpSpPr>
          <a:xfrm>
            <a:off x="11442383" y="2292642"/>
            <a:ext cx="3124201" cy="1168401"/>
            <a:chOff x="0" y="0"/>
            <a:chExt cx="3124200" cy="1168400"/>
          </a:xfrm>
        </p:grpSpPr>
        <p:sp>
          <p:nvSpPr>
            <p:cNvPr id="202" name="WX WORXSPACE"/>
            <p:cNvSpPr/>
            <p:nvPr/>
          </p:nvSpPr>
          <p:spPr>
            <a:xfrm>
              <a:off x="25400" y="25400"/>
              <a:ext cx="3073400" cy="1117600"/>
            </a:xfrm>
            <a:prstGeom prst="roundRect">
              <a:avLst>
                <a:gd name="adj" fmla="val 26058"/>
              </a:avLst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60959" tIns="60959" rIns="60959" bIns="60959" numCol="1" anchor="ctr">
              <a:noAutofit/>
            </a:bodyPr>
            <a:lstStyle>
              <a:lvl1pPr algn="l">
                <a:spcBef>
                  <a:spcPts val="500"/>
                </a:spcBef>
                <a:defRPr sz="2000" b="1" spc="-39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  WX WORXSPACE</a:t>
              </a:r>
            </a:p>
          </p:txBody>
        </p:sp>
        <p:pic>
          <p:nvPicPr>
            <p:cNvPr id="201" name="WX WORXSPACE" descr="WX WORXSPACE"/>
            <p:cNvPicPr>
              <a:picLocks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0" y="0"/>
              <a:ext cx="3124200" cy="1168400"/>
            </a:xfrm>
            <a:prstGeom prst="rect">
              <a:avLst/>
            </a:prstGeom>
            <a:effectLst/>
          </p:spPr>
        </p:pic>
      </p:grpSp>
      <p:grpSp>
        <p:nvGrpSpPr>
          <p:cNvPr id="206" name="MANAGEMENT AND MARKETING TEAMS"/>
          <p:cNvGrpSpPr/>
          <p:nvPr/>
        </p:nvGrpSpPr>
        <p:grpSpPr>
          <a:xfrm>
            <a:off x="11442383" y="5779076"/>
            <a:ext cx="3124201" cy="1168401"/>
            <a:chOff x="0" y="0"/>
            <a:chExt cx="3124200" cy="1168400"/>
          </a:xfrm>
        </p:grpSpPr>
        <p:sp>
          <p:nvSpPr>
            <p:cNvPr id="205" name="MANAGEMENT AND MARKETING TEAMS"/>
            <p:cNvSpPr/>
            <p:nvPr/>
          </p:nvSpPr>
          <p:spPr>
            <a:xfrm>
              <a:off x="25400" y="25400"/>
              <a:ext cx="3073400" cy="1117600"/>
            </a:xfrm>
            <a:prstGeom prst="roundRect">
              <a:avLst>
                <a:gd name="adj" fmla="val 26058"/>
              </a:avLst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60959" tIns="60959" rIns="60959" bIns="60959" numCol="1" anchor="ctr">
              <a:noAutofit/>
            </a:bodyPr>
            <a:lstStyle>
              <a:lvl1pPr algn="l">
                <a:spcBef>
                  <a:spcPts val="500"/>
                </a:spcBef>
                <a:defRPr sz="2000" b="1" spc="-39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MANAGEMENT AND MARKETING TEAMS</a:t>
              </a:r>
            </a:p>
          </p:txBody>
        </p:sp>
        <p:pic>
          <p:nvPicPr>
            <p:cNvPr id="204" name="MANAGEMENT AND MARKETING TEAMS" descr="MANAGEMENT AND MARKETING TEAMS"/>
            <p:cNvPicPr>
              <a:picLocks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0" y="0"/>
              <a:ext cx="3124200" cy="1168400"/>
            </a:xfrm>
            <a:prstGeom prst="rect">
              <a:avLst/>
            </a:prstGeom>
            <a:effectLst/>
          </p:spPr>
        </p:pic>
      </p:grpSp>
      <p:pic>
        <p:nvPicPr>
          <p:cNvPr id="207" name="1_Myriam_NB_500x500.jpg" descr="1_Myriam_NB_500x500.jpg"/>
          <p:cNvPicPr>
            <a:picLocks noChangeAspect="1"/>
          </p:cNvPicPr>
          <p:nvPr/>
        </p:nvPicPr>
        <p:blipFill>
          <a:blip r:embed="rId17">
            <a:extLst/>
          </a:blip>
          <a:srcRect l="1592" t="2071" r="2098" b="1637"/>
          <a:stretch>
            <a:fillRect/>
          </a:stretch>
        </p:blipFill>
        <p:spPr>
          <a:xfrm>
            <a:off x="12745374" y="7194302"/>
            <a:ext cx="1014771" cy="10145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4" extrusionOk="0">
                <a:moveTo>
                  <a:pt x="9839" y="0"/>
                </a:moveTo>
                <a:cubicBezTo>
                  <a:pt x="7321" y="0"/>
                  <a:pt x="4803" y="1002"/>
                  <a:pt x="2882" y="3013"/>
                </a:cubicBezTo>
                <a:cubicBezTo>
                  <a:pt x="-961" y="7035"/>
                  <a:pt x="-961" y="13556"/>
                  <a:pt x="2882" y="17578"/>
                </a:cubicBezTo>
                <a:cubicBezTo>
                  <a:pt x="6724" y="21600"/>
                  <a:pt x="12954" y="21600"/>
                  <a:pt x="16796" y="17578"/>
                </a:cubicBezTo>
                <a:cubicBezTo>
                  <a:pt x="20639" y="13556"/>
                  <a:pt x="20639" y="7035"/>
                  <a:pt x="16796" y="3013"/>
                </a:cubicBezTo>
                <a:cubicBezTo>
                  <a:pt x="14875" y="1002"/>
                  <a:pt x="12357" y="0"/>
                  <a:pt x="9839" y="0"/>
                </a:cubicBezTo>
                <a:close/>
              </a:path>
            </a:pathLst>
          </a:custGeom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</p:pic>
      <p:pic>
        <p:nvPicPr>
          <p:cNvPr id="208" name="JFR.jpg" descr="JFR.jpg"/>
          <p:cNvPicPr>
            <a:picLocks noChangeAspect="1"/>
          </p:cNvPicPr>
          <p:nvPr/>
        </p:nvPicPr>
        <p:blipFill>
          <a:blip r:embed="rId18">
            <a:extLst/>
          </a:blip>
          <a:srcRect l="19024" t="1529" r="19046" b="36552"/>
          <a:stretch>
            <a:fillRect/>
          </a:stretch>
        </p:blipFill>
        <p:spPr>
          <a:xfrm>
            <a:off x="10544473" y="7194301"/>
            <a:ext cx="1014771" cy="10145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4" extrusionOk="0">
                <a:moveTo>
                  <a:pt x="9839" y="0"/>
                </a:moveTo>
                <a:cubicBezTo>
                  <a:pt x="7321" y="0"/>
                  <a:pt x="4803" y="1002"/>
                  <a:pt x="2882" y="3013"/>
                </a:cubicBezTo>
                <a:cubicBezTo>
                  <a:pt x="-961" y="7035"/>
                  <a:pt x="-961" y="13556"/>
                  <a:pt x="2882" y="17578"/>
                </a:cubicBezTo>
                <a:cubicBezTo>
                  <a:pt x="6724" y="21600"/>
                  <a:pt x="12954" y="21600"/>
                  <a:pt x="16796" y="17578"/>
                </a:cubicBezTo>
                <a:cubicBezTo>
                  <a:pt x="20639" y="13556"/>
                  <a:pt x="20639" y="7035"/>
                  <a:pt x="16796" y="3013"/>
                </a:cubicBezTo>
                <a:cubicBezTo>
                  <a:pt x="14875" y="1002"/>
                  <a:pt x="12357" y="0"/>
                  <a:pt x="9839" y="0"/>
                </a:cubicBezTo>
                <a:close/>
              </a:path>
            </a:pathLst>
          </a:custGeom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</p:pic>
      <p:pic>
        <p:nvPicPr>
          <p:cNvPr id="209" name="Yannick .jpg" descr="Yannick .jpg"/>
          <p:cNvPicPr>
            <a:picLocks noChangeAspect="1"/>
          </p:cNvPicPr>
          <p:nvPr/>
        </p:nvPicPr>
        <p:blipFill>
          <a:blip r:embed="rId19">
            <a:extLst/>
          </a:blip>
          <a:srcRect l="4835" t="4851" r="4868" b="4868"/>
          <a:stretch>
            <a:fillRect/>
          </a:stretch>
        </p:blipFill>
        <p:spPr>
          <a:xfrm>
            <a:off x="11644923" y="7194302"/>
            <a:ext cx="1014771" cy="10145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4" extrusionOk="0">
                <a:moveTo>
                  <a:pt x="9839" y="0"/>
                </a:moveTo>
                <a:cubicBezTo>
                  <a:pt x="7321" y="0"/>
                  <a:pt x="4803" y="1002"/>
                  <a:pt x="2882" y="3013"/>
                </a:cubicBezTo>
                <a:cubicBezTo>
                  <a:pt x="-961" y="7035"/>
                  <a:pt x="-961" y="13556"/>
                  <a:pt x="2882" y="17578"/>
                </a:cubicBezTo>
                <a:cubicBezTo>
                  <a:pt x="6724" y="21600"/>
                  <a:pt x="12954" y="21600"/>
                  <a:pt x="16796" y="17578"/>
                </a:cubicBezTo>
                <a:cubicBezTo>
                  <a:pt x="20639" y="13556"/>
                  <a:pt x="20639" y="7035"/>
                  <a:pt x="16796" y="3013"/>
                </a:cubicBezTo>
                <a:cubicBezTo>
                  <a:pt x="14875" y="1002"/>
                  <a:pt x="12357" y="0"/>
                  <a:pt x="9839" y="0"/>
                </a:cubicBezTo>
                <a:close/>
              </a:path>
            </a:pathLst>
          </a:custGeom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</p:pic>
      <p:pic>
        <p:nvPicPr>
          <p:cNvPr id="210" name="Emilie 500 x 500 NB.jpg" descr="Emilie 500 x 500 NB.jpg"/>
          <p:cNvPicPr>
            <a:picLocks noChangeAspect="1"/>
          </p:cNvPicPr>
          <p:nvPr/>
        </p:nvPicPr>
        <p:blipFill>
          <a:blip r:embed="rId20">
            <a:extLst/>
          </a:blip>
          <a:srcRect l="8596" t="3201" r="8605" b="13998"/>
          <a:stretch>
            <a:fillRect/>
          </a:stretch>
        </p:blipFill>
        <p:spPr>
          <a:xfrm>
            <a:off x="13845826" y="7194302"/>
            <a:ext cx="1048510" cy="10485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8" h="20595" extrusionOk="0">
                <a:moveTo>
                  <a:pt x="9839" y="0"/>
                </a:moveTo>
                <a:cubicBezTo>
                  <a:pt x="7321" y="0"/>
                  <a:pt x="4804" y="1006"/>
                  <a:pt x="2882" y="3017"/>
                </a:cubicBezTo>
                <a:cubicBezTo>
                  <a:pt x="-961" y="7039"/>
                  <a:pt x="-961" y="13556"/>
                  <a:pt x="2882" y="17578"/>
                </a:cubicBezTo>
                <a:cubicBezTo>
                  <a:pt x="6725" y="21600"/>
                  <a:pt x="12953" y="21600"/>
                  <a:pt x="16796" y="17578"/>
                </a:cubicBezTo>
                <a:cubicBezTo>
                  <a:pt x="20639" y="13556"/>
                  <a:pt x="20639" y="7039"/>
                  <a:pt x="16796" y="3017"/>
                </a:cubicBezTo>
                <a:cubicBezTo>
                  <a:pt x="14874" y="1006"/>
                  <a:pt x="12357" y="0"/>
                  <a:pt x="9839" y="0"/>
                </a:cubicBezTo>
                <a:close/>
              </a:path>
            </a:pathLst>
          </a:custGeom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</p:pic>
      <p:pic>
        <p:nvPicPr>
          <p:cNvPr id="211" name="5_Julie-Maude_NB_500x500.jpg" descr="5_Julie-Maude_NB_500x500.jpg"/>
          <p:cNvPicPr>
            <a:picLocks noChangeAspect="1"/>
          </p:cNvPicPr>
          <p:nvPr/>
        </p:nvPicPr>
        <p:blipFill>
          <a:blip r:embed="rId21">
            <a:extLst/>
          </a:blip>
          <a:srcRect l="1041" t="2091" r="3055" b="2004"/>
          <a:stretch>
            <a:fillRect/>
          </a:stretch>
        </p:blipFill>
        <p:spPr>
          <a:xfrm>
            <a:off x="14980015" y="7177334"/>
            <a:ext cx="1048510" cy="10485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8" h="20595" extrusionOk="0">
                <a:moveTo>
                  <a:pt x="9839" y="0"/>
                </a:moveTo>
                <a:cubicBezTo>
                  <a:pt x="7321" y="0"/>
                  <a:pt x="4804" y="1006"/>
                  <a:pt x="2882" y="3017"/>
                </a:cubicBezTo>
                <a:cubicBezTo>
                  <a:pt x="-961" y="7039"/>
                  <a:pt x="-961" y="13556"/>
                  <a:pt x="2882" y="17578"/>
                </a:cubicBezTo>
                <a:cubicBezTo>
                  <a:pt x="6725" y="21600"/>
                  <a:pt x="12953" y="21600"/>
                  <a:pt x="16796" y="17578"/>
                </a:cubicBezTo>
                <a:cubicBezTo>
                  <a:pt x="20639" y="13556"/>
                  <a:pt x="20639" y="7039"/>
                  <a:pt x="16796" y="3017"/>
                </a:cubicBezTo>
                <a:cubicBezTo>
                  <a:pt x="14874" y="1006"/>
                  <a:pt x="12357" y="0"/>
                  <a:pt x="9839" y="0"/>
                </a:cubicBezTo>
                <a:close/>
              </a:path>
            </a:pathLst>
          </a:custGeom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dissolve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C8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pasted-image.pdf" descr="pasted-image.pdf"/>
          <p:cNvPicPr>
            <a:picLocks noChangeAspect="1"/>
          </p:cNvPicPr>
          <p:nvPr/>
        </p:nvPicPr>
        <p:blipFill>
          <a:blip r:embed="rId2">
            <a:extLst/>
          </a:blip>
          <a:srcRect t="54894"/>
          <a:stretch>
            <a:fillRect/>
          </a:stretch>
        </p:blipFill>
        <p:spPr>
          <a:xfrm>
            <a:off x="-80368" y="-6082"/>
            <a:ext cx="16407505" cy="9144134"/>
          </a:xfrm>
          <a:prstGeom prst="rect">
            <a:avLst/>
          </a:prstGeom>
          <a:ln w="12700">
            <a:miter lim="400000"/>
          </a:ln>
        </p:spPr>
      </p:pic>
      <p:sp>
        <p:nvSpPr>
          <p:cNvPr id="214" name="CRM - Salesforce"/>
          <p:cNvSpPr/>
          <p:nvPr/>
        </p:nvSpPr>
        <p:spPr>
          <a:xfrm>
            <a:off x="1291877" y="844301"/>
            <a:ext cx="13427175" cy="11053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algn="l" defTabSz="404113">
              <a:lnSpc>
                <a:spcPct val="80000"/>
              </a:lnSpc>
              <a:defRPr sz="6660" b="1" spc="-133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CRM - Salesforce</a:t>
            </a:r>
          </a:p>
        </p:txBody>
      </p:sp>
      <p:sp>
        <p:nvSpPr>
          <p:cNvPr id="215" name="Text"/>
          <p:cNvSpPr/>
          <p:nvPr/>
        </p:nvSpPr>
        <p:spPr>
          <a:xfrm>
            <a:off x="1088207" y="2433821"/>
            <a:ext cx="4763203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0959" tIns="60959" rIns="60959" bIns="60959">
            <a:spAutoFit/>
          </a:bodyPr>
          <a:lstStyle/>
          <a:p>
            <a:pPr indent="190500" algn="l" defTabSz="914400">
              <a:lnSpc>
                <a:spcPct val="120000"/>
              </a:lnSpc>
              <a:buFont typeface="Arial"/>
              <a:defRPr sz="18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grpSp>
        <p:nvGrpSpPr>
          <p:cNvPr id="218" name="LEADS"/>
          <p:cNvGrpSpPr/>
          <p:nvPr/>
        </p:nvGrpSpPr>
        <p:grpSpPr>
          <a:xfrm>
            <a:off x="9132661" y="3062239"/>
            <a:ext cx="2157364" cy="2157364"/>
            <a:chOff x="0" y="0"/>
            <a:chExt cx="2157362" cy="2157362"/>
          </a:xfrm>
        </p:grpSpPr>
        <p:sp>
          <p:nvSpPr>
            <p:cNvPr id="217" name="LEADS"/>
            <p:cNvSpPr/>
            <p:nvPr/>
          </p:nvSpPr>
          <p:spPr>
            <a:xfrm>
              <a:off x="31750" y="31750"/>
              <a:ext cx="2093863" cy="2093863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584200">
                <a:defRPr sz="30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LEADS</a:t>
              </a:r>
            </a:p>
          </p:txBody>
        </p:sp>
        <p:pic>
          <p:nvPicPr>
            <p:cNvPr id="216" name="LEADS" descr="LEADS"/>
            <p:cNvPicPr>
              <a:picLocks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2157363" cy="2157363"/>
            </a:xfrm>
            <a:prstGeom prst="rect">
              <a:avLst/>
            </a:prstGeom>
            <a:effectLst/>
          </p:spPr>
        </p:pic>
      </p:grpSp>
      <p:grpSp>
        <p:nvGrpSpPr>
          <p:cNvPr id="221" name="ACCOUNTS"/>
          <p:cNvGrpSpPr/>
          <p:nvPr/>
        </p:nvGrpSpPr>
        <p:grpSpPr>
          <a:xfrm>
            <a:off x="12214993" y="3493318"/>
            <a:ext cx="2157364" cy="2157364"/>
            <a:chOff x="0" y="0"/>
            <a:chExt cx="2157362" cy="2157362"/>
          </a:xfrm>
        </p:grpSpPr>
        <p:sp>
          <p:nvSpPr>
            <p:cNvPr id="220" name="ACCOUNTS"/>
            <p:cNvSpPr/>
            <p:nvPr/>
          </p:nvSpPr>
          <p:spPr>
            <a:xfrm>
              <a:off x="31750" y="31750"/>
              <a:ext cx="2093863" cy="2093863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584200">
                <a:defRPr sz="25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ACCOUNTS</a:t>
              </a:r>
            </a:p>
          </p:txBody>
        </p:sp>
        <p:pic>
          <p:nvPicPr>
            <p:cNvPr id="219" name="ACCOUNTS" descr="ACCOUNTS"/>
            <p:cNvPicPr>
              <a:picLocks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2157363" cy="2157363"/>
            </a:xfrm>
            <a:prstGeom prst="rect">
              <a:avLst/>
            </a:prstGeom>
            <a:effectLst/>
          </p:spPr>
        </p:pic>
      </p:grpSp>
      <p:grpSp>
        <p:nvGrpSpPr>
          <p:cNvPr id="224" name="OPPORTUNITIES"/>
          <p:cNvGrpSpPr/>
          <p:nvPr/>
        </p:nvGrpSpPr>
        <p:grpSpPr>
          <a:xfrm>
            <a:off x="9931076" y="5532603"/>
            <a:ext cx="2157364" cy="2157364"/>
            <a:chOff x="0" y="0"/>
            <a:chExt cx="2157362" cy="2157362"/>
          </a:xfrm>
        </p:grpSpPr>
        <p:sp>
          <p:nvSpPr>
            <p:cNvPr id="223" name="OPPORTUNITIES"/>
            <p:cNvSpPr/>
            <p:nvPr/>
          </p:nvSpPr>
          <p:spPr>
            <a:xfrm>
              <a:off x="31750" y="31750"/>
              <a:ext cx="2093863" cy="2093863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584200">
                <a:defRPr sz="17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OPPORTUNITIES</a:t>
              </a:r>
            </a:p>
          </p:txBody>
        </p:sp>
        <p:pic>
          <p:nvPicPr>
            <p:cNvPr id="222" name="OPPORTUNITIES" descr="OPPORTUNITIES"/>
            <p:cNvPicPr>
              <a:picLocks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2157363" cy="2157363"/>
            </a:xfrm>
            <a:prstGeom prst="rect">
              <a:avLst/>
            </a:prstGeom>
            <a:effectLst/>
          </p:spPr>
        </p:pic>
      </p:grpSp>
      <p:pic>
        <p:nvPicPr>
          <p:cNvPr id="225" name="Capture d’écran 2017-04-07 à 16.23.56.png" descr="Capture d’écran 2017-04-07 à 16.23.56.png">
            <a:hlinkClick r:id="rId4"/>
          </p:cNvPr>
          <p:cNvPicPr>
            <a:picLocks noChangeAspect="1"/>
          </p:cNvPicPr>
          <p:nvPr/>
        </p:nvPicPr>
        <p:blipFill>
          <a:blip r:embed="rId5">
            <a:extLst/>
          </a:blip>
          <a:srcRect r="5722"/>
          <a:stretch>
            <a:fillRect/>
          </a:stretch>
        </p:blipFill>
        <p:spPr>
          <a:xfrm>
            <a:off x="2741790" y="3373805"/>
            <a:ext cx="5408812" cy="516022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28" name="REPORTS"/>
          <p:cNvGrpSpPr/>
          <p:nvPr/>
        </p:nvGrpSpPr>
        <p:grpSpPr>
          <a:xfrm>
            <a:off x="12789904" y="6137534"/>
            <a:ext cx="2157364" cy="2157364"/>
            <a:chOff x="0" y="0"/>
            <a:chExt cx="2157362" cy="2157362"/>
          </a:xfrm>
        </p:grpSpPr>
        <p:sp>
          <p:nvSpPr>
            <p:cNvPr id="227" name="REPORTS"/>
            <p:cNvSpPr/>
            <p:nvPr/>
          </p:nvSpPr>
          <p:spPr>
            <a:xfrm>
              <a:off x="31750" y="31750"/>
              <a:ext cx="2093863" cy="2093863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584200">
                <a:defRPr sz="25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REPORTS</a:t>
              </a:r>
            </a:p>
          </p:txBody>
        </p:sp>
        <p:pic>
          <p:nvPicPr>
            <p:cNvPr id="226" name="REPORTS" descr="REPORTS"/>
            <p:cNvPicPr>
              <a:picLocks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2157363" cy="2157363"/>
            </a:xfrm>
            <a:prstGeom prst="rect">
              <a:avLst/>
            </a:prstGeom>
            <a:effectLst/>
          </p:spPr>
        </p:pic>
      </p:grpSp>
      <p:pic>
        <p:nvPicPr>
          <p:cNvPr id="229" name="pasted-image.tiff" descr="pasted-image.tif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723966" y="2570135"/>
            <a:ext cx="3155905" cy="1981207"/>
          </a:xfrm>
          <a:prstGeom prst="rect">
            <a:avLst/>
          </a:prstGeom>
          <a:ln w="12700">
            <a:miter lim="400000"/>
          </a:ln>
        </p:spPr>
      </p:pic>
      <p:sp>
        <p:nvSpPr>
          <p:cNvPr id="230" name="Partner Portal"/>
          <p:cNvSpPr/>
          <p:nvPr/>
        </p:nvSpPr>
        <p:spPr>
          <a:xfrm>
            <a:off x="4654419" y="2562444"/>
            <a:ext cx="3553273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defRPr sz="42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Partner Portal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dissolve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pasted-image.pdf" descr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5938"/>
            <a:ext cx="16256000" cy="9132125"/>
          </a:xfrm>
          <a:prstGeom prst="rect">
            <a:avLst/>
          </a:prstGeom>
          <a:ln w="12700">
            <a:miter lim="400000"/>
          </a:ln>
        </p:spPr>
      </p:pic>
      <p:sp>
        <p:nvSpPr>
          <p:cNvPr id="233" name="Text"/>
          <p:cNvSpPr/>
          <p:nvPr/>
        </p:nvSpPr>
        <p:spPr>
          <a:xfrm>
            <a:off x="8647658" y="5283199"/>
            <a:ext cx="508150" cy="355601"/>
          </a:xfrm>
          <a:prstGeom prst="rect">
            <a:avLst/>
          </a:prstGeom>
          <a:ln w="12700">
            <a:miter lim="400000"/>
          </a:ln>
        </p:spPr>
        <p:txBody>
          <a:bodyPr wrap="none" lIns="38100" tIns="38100" rIns="38100" bIns="38100" anchor="ctr">
            <a:spAutoFit/>
          </a:bodyPr>
          <a:lstStyle/>
          <a:p>
            <a:pPr algn="l" defTabSz="409575">
              <a:defRPr sz="18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Gill Sans"/>
        <a:ea typeface="Gill Sans"/>
        <a:cs typeface="Gill Sans"/>
      </a:majorFont>
      <a:minorFont>
        <a:latin typeface="Gill Sans"/>
        <a:ea typeface="Gill Sans"/>
        <a:cs typeface="Gill San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0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461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Gill Sans"/>
        <a:ea typeface="Gill Sans"/>
        <a:cs typeface="Gill Sans"/>
      </a:majorFont>
      <a:minorFont>
        <a:latin typeface="Gill Sans"/>
        <a:ea typeface="Gill Sans"/>
        <a:cs typeface="Gill San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0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461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</TotalTime>
  <Words>204</Words>
  <Application>Microsoft Macintosh PowerPoint</Application>
  <PresentationFormat>Custom</PresentationFormat>
  <Paragraphs>60</Paragraphs>
  <Slides>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8" baseType="lpstr">
      <vt:lpstr>White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Popes</cp:lastModifiedBy>
  <cp:revision>9</cp:revision>
  <dcterms:modified xsi:type="dcterms:W3CDTF">2017-05-13T02:13:43Z</dcterms:modified>
</cp:coreProperties>
</file>